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  <a:endParaRPr lang="en-US" dirty="0" smtClean="0"/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</a:t>
            </a:r>
            <a:r>
              <a:rPr lang="en-US" dirty="0" smtClean="0"/>
              <a:t>Fiona</a:t>
            </a:r>
            <a:endParaRPr lang="en-US" dirty="0" smtClean="0"/>
          </a:p>
          <a:p>
            <a:pPr lvl="1"/>
            <a:r>
              <a:rPr lang="en-US" dirty="0" smtClean="0"/>
              <a:t>visualization: </a:t>
            </a:r>
            <a:r>
              <a:rPr lang="en-US" dirty="0" smtClean="0"/>
              <a:t>Folium</a:t>
            </a:r>
            <a:endParaRPr lang="en-US" dirty="0" smtClean="0"/>
          </a:p>
          <a:p>
            <a:pPr lvl="1"/>
            <a:r>
              <a:rPr lang="en-US" dirty="0" smtClean="0"/>
              <a:t>data processing/modeling: </a:t>
            </a:r>
            <a:r>
              <a:rPr lang="en-US" dirty="0" smtClean="0"/>
              <a:t>Shapely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214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16</cp:revision>
  <dcterms:created xsi:type="dcterms:W3CDTF">2017-10-20T13:33:52Z</dcterms:created>
  <dcterms:modified xsi:type="dcterms:W3CDTF">2017-10-23T14:30:47Z</dcterms:modified>
</cp:coreProperties>
</file>