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97" d="100"/>
          <a:sy n="97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1378B-C2AB-4698-A639-9C0E3F833333}" type="datetimeFigureOut">
              <a:rPr lang="en-US" smtClean="0"/>
              <a:t>2017-02-23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8AC32-B3E1-43F6-A93B-BFEE32E87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49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021F-A61E-4517-8760-BC87D1A92FA2}" type="datetime1">
              <a:rPr lang="en-US" smtClean="0"/>
              <a:t>2017-02-23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47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E2CA-33D9-482F-BBF4-3C2EF9A11FD9}" type="datetime1">
              <a:rPr lang="en-US" smtClean="0"/>
              <a:t>2017-02-23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2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842-D24D-4D96-893F-FC8253D498B3}" type="datetime1">
              <a:rPr lang="en-US" smtClean="0"/>
              <a:t>2017-02-23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A02C-CCD5-4EAA-AD62-6AF1BBBA5098}" type="datetime1">
              <a:rPr lang="en-US" smtClean="0"/>
              <a:t>2017-02-23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6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106F-9685-4E44-9262-E438E92F03CD}" type="datetime1">
              <a:rPr lang="en-US" smtClean="0"/>
              <a:t>2017-02-23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9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F6A0-DDD4-49C4-A22A-B3084067F398}" type="datetime1">
              <a:rPr lang="en-US" smtClean="0"/>
              <a:t>2017-02-23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2ADE-A4E3-4963-8866-B76841D074B7}" type="datetime1">
              <a:rPr lang="en-US" smtClean="0"/>
              <a:t>2017-02-23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3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3FB9-06BC-40F3-9571-396BEEB1EB3D}" type="datetime1">
              <a:rPr lang="en-US" smtClean="0"/>
              <a:t>2017-02-23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0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6F7D-06DD-44B0-8ACC-315F25A1E086}" type="datetime1">
              <a:rPr lang="en-US" smtClean="0"/>
              <a:t>2017-02-23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7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181A-4E09-4B9D-B55E-138F3038D59A}" type="datetime1">
              <a:rPr lang="en-US" smtClean="0"/>
              <a:t>2017-02-23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9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2A41-686D-44E1-829D-0CDE584BAA73}" type="datetime1">
              <a:rPr lang="en-US" smtClean="0"/>
              <a:t>2017-02-23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5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AA38F-FF33-40B5-8182-D4E420F5D6EB}" type="datetime1">
              <a:rPr lang="en-US" smtClean="0"/>
              <a:t>2017-02-23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3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Essential C++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Modularity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9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Default target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-O2 -g -Wall -stc=c++11  -o particles.exe \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particle.o main.o  -lm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all: particles.exe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970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0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3194" y="242305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</p:spTree>
    <p:extLst>
      <p:ext uri="{BB962C8B-B14F-4D97-AF65-F5344CB8AC3E}">
        <p14:creationId xmlns:p14="http://schemas.microsoft.com/office/powerpoint/2010/main" val="71112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files</a:t>
            </a:r>
          </a:p>
          <a:p>
            <a:pPr lvl="1"/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discourage reuse</a:t>
            </a:r>
          </a:p>
          <a:p>
            <a:r>
              <a:rPr lang="en-US" dirty="0" smtClean="0"/>
              <a:t>Small files</a:t>
            </a:r>
          </a:p>
          <a:p>
            <a:pPr lvl="1"/>
            <a:r>
              <a:rPr lang="en-US" dirty="0" smtClean="0"/>
              <a:t>files have single concern</a:t>
            </a:r>
          </a:p>
          <a:p>
            <a:pPr lvl="1"/>
            <a:r>
              <a:rPr lang="en-US" dirty="0" smtClean="0"/>
              <a:t>can be compiled separately</a:t>
            </a:r>
          </a:p>
          <a:p>
            <a:r>
              <a:rPr lang="en-US" dirty="0" smtClean="0"/>
              <a:t>Header files </a:t>
            </a:r>
            <a:r>
              <a:rPr lang="en-US" dirty="0" smtClean="0"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declarations</a:t>
            </a:r>
          </a:p>
          <a:p>
            <a:pPr lvl="1"/>
            <a:r>
              <a:rPr lang="en-US" dirty="0" smtClean="0"/>
              <a:t>very short definitions (one liners)</a:t>
            </a:r>
          </a:p>
          <a:p>
            <a:pPr lvl="1"/>
            <a:r>
              <a:rPr lang="en-US" dirty="0" smtClean="0"/>
              <a:t>(typically) used from various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 smtClean="0"/>
              <a:t> files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9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declaration: header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_y, _z;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 double z,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_z {z},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 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z()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_z; 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777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x*x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 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_x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_y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_z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sqrt(sqr(_x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sqr(_y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sqr(_z - other.z()));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543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return 0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585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Preprocessing</a:t>
            </a:r>
          </a:p>
          <a:p>
            <a:pPr lvl="1"/>
            <a:r>
              <a:rPr lang="en-US" dirty="0" smtClean="0"/>
              <a:t>processes,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 smtClean="0"/>
              <a:t>called  by compiler</a:t>
            </a:r>
          </a:p>
          <a:p>
            <a:endParaRPr lang="en-US" dirty="0" smtClean="0"/>
          </a:p>
          <a:p>
            <a:r>
              <a:rPr lang="en-US" dirty="0" smtClean="0"/>
              <a:t>Compilation</a:t>
            </a:r>
          </a:p>
          <a:p>
            <a:pPr lvl="1"/>
            <a:r>
              <a:rPr lang="en-US" dirty="0" smtClean="0"/>
              <a:t>create object file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Linking</a:t>
            </a:r>
          </a:p>
          <a:p>
            <a:pPr lvl="1"/>
            <a:r>
              <a:rPr lang="en-US" dirty="0" smtClean="0"/>
              <a:t>create executable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</a:t>
                </a:r>
                <a:endParaRPr lang="en-US" sz="14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</a:t>
                </a:r>
                <a:endParaRPr lang="en-US" sz="1400" dirty="0"/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particles.exe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6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CXXFLAGS = -O2  -g  -Wall  -std=c++14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	$(CXX)  $(CXXFLAGS)   -o $@  $^  $(LIBS)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rm -f particles.exe *.o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338916" y="2237560"/>
            <a:ext cx="3176434" cy="413419"/>
            <a:chOff x="499610" y="2777095"/>
            <a:chExt cx="3176434" cy="413419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99610" y="2777095"/>
              <a:ext cx="1249112" cy="2133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084439" y="2524534"/>
            <a:ext cx="6430911" cy="672479"/>
            <a:chOff x="-2754867" y="2518035"/>
            <a:chExt cx="6430911" cy="67247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754867" y="2518035"/>
              <a:ext cx="4503589" cy="472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588028" y="3781544"/>
            <a:ext cx="1927322" cy="533210"/>
            <a:chOff x="1748722" y="2676039"/>
            <a:chExt cx="1927322" cy="533210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748722" y="2676039"/>
              <a:ext cx="1013337" cy="3331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209887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639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Recipe</a:t>
            </a:r>
          </a:p>
          <a:p>
            <a:pPr lvl="1"/>
            <a:r>
              <a:rPr lang="en-US" dirty="0" smtClean="0"/>
              <a:t>target: what to make</a:t>
            </a:r>
          </a:p>
          <a:p>
            <a:pPr lvl="1"/>
            <a:r>
              <a:rPr lang="en-US" dirty="0" smtClean="0"/>
              <a:t>dependency: what artifacts are required</a:t>
            </a:r>
          </a:p>
          <a:p>
            <a:pPr lvl="1"/>
            <a:r>
              <a:rPr lang="en-US" dirty="0" smtClean="0"/>
              <a:t>action: how to do it</a:t>
            </a:r>
          </a:p>
          <a:p>
            <a:r>
              <a:rPr lang="en-US" dirty="0" smtClean="0"/>
              <a:t>E.g., how to create object files?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-O2 -g -Wall -stc=c++11  -c  -o particle.o  particle.cpp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42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2311</TotalTime>
  <Words>567</Words>
  <Application>Microsoft Office PowerPoint</Application>
  <PresentationFormat>On-screen Show (4:3)</PresentationFormat>
  <Paragraphs>157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Essential C++ Modularity</vt:lpstr>
      <vt:lpstr>PowerPoint Presentation</vt:lpstr>
      <vt:lpstr>Motivation</vt:lpstr>
      <vt:lpstr>Class declaration: header file</vt:lpstr>
      <vt:lpstr>Class methods definition</vt:lpstr>
      <vt:lpstr>Using the class</vt:lpstr>
      <vt:lpstr>Build process</vt:lpstr>
      <vt:lpstr>Make file</vt:lpstr>
      <vt:lpstr>Make rule</vt:lpstr>
      <vt:lpstr>More rules</vt:lpstr>
      <vt:lpstr>Using make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User defined types</dc:title>
  <dc:creator>Geert Jan Bex</dc:creator>
  <cp:lastModifiedBy>Geert Jan Bex</cp:lastModifiedBy>
  <cp:revision>52</cp:revision>
  <dcterms:created xsi:type="dcterms:W3CDTF">2017-02-14T14:17:37Z</dcterms:created>
  <dcterms:modified xsi:type="dcterms:W3CDTF">2017-02-23T07:27:06Z</dcterms:modified>
</cp:coreProperties>
</file>