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5" r:id="rId48"/>
    <p:sldId id="326" r:id="rId49"/>
    <p:sldId id="328" r:id="rId50"/>
    <p:sldId id="310" r:id="rId51"/>
    <p:sldId id="280" r:id="rId52"/>
    <p:sldId id="304" r:id="rId53"/>
    <p:sldId id="309" r:id="rId54"/>
    <p:sldId id="311" r:id="rId55"/>
    <p:sldId id="276" r:id="rId56"/>
    <p:sldId id="277" r:id="rId57"/>
    <p:sldId id="278" r:id="rId58"/>
    <p:sldId id="329" r:id="rId59"/>
    <p:sldId id="330" r:id="rId60"/>
    <p:sldId id="33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00912"/>
        <c:axId val="363399344"/>
      </c:scatterChart>
      <c:valAx>
        <c:axId val="36340091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3399344"/>
        <c:crosses val="autoZero"/>
        <c:crossBetween val="midCat"/>
        <c:majorUnit val="4"/>
        <c:minorUnit val="4"/>
      </c:valAx>
      <c:valAx>
        <c:axId val="36339934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0091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00128"/>
        <c:axId val="363400520"/>
      </c:scatterChart>
      <c:valAx>
        <c:axId val="363400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3400520"/>
        <c:crosses val="autoZero"/>
        <c:crossBetween val="midCat"/>
        <c:majorUnit val="4"/>
        <c:minorUnit val="4"/>
      </c:valAx>
      <c:valAx>
        <c:axId val="36340052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00128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7520"/>
        <c:axId val="364306736"/>
      </c:scatterChart>
      <c:valAx>
        <c:axId val="364307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6736"/>
        <c:crosses val="autoZero"/>
        <c:crossBetween val="midCat"/>
        <c:minorUnit val="4"/>
      </c:valAx>
      <c:valAx>
        <c:axId val="36430673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752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7128"/>
        <c:axId val="364305168"/>
      </c:scatterChart>
      <c:valAx>
        <c:axId val="364307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5168"/>
        <c:crosses val="autoZero"/>
        <c:crossBetween val="midCat"/>
        <c:majorUnit val="4"/>
      </c:valAx>
      <c:valAx>
        <c:axId val="364305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712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9088"/>
        <c:axId val="364305952"/>
      </c:scatterChart>
      <c:valAx>
        <c:axId val="364309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5952"/>
        <c:crosses val="autoZero"/>
        <c:crossBetween val="midCat"/>
        <c:majorUnit val="4"/>
        <c:minorUnit val="4"/>
      </c:valAx>
      <c:valAx>
        <c:axId val="3643059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9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</a:t>
            </a:r>
            <a:r>
              <a:rPr lang="en-US" dirty="0" smtClean="0"/>
              <a:t>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</a:t>
            </a:r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data.csv          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</a:t>
            </a:r>
            <a:r>
              <a:rPr lang="en-US" dirty="0" smtClean="0"/>
              <a:t>parameter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</a:t>
            </a:r>
            <a:r>
              <a:rPr lang="en-US" dirty="0" smtClean="0"/>
              <a:t>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</a:t>
            </a:r>
            <a:r>
              <a:rPr lang="en-US" dirty="0" smtClean="0"/>
              <a:t>multithreaded</a:t>
            </a:r>
          </a:p>
          <a:p>
            <a:r>
              <a:rPr lang="en-US" dirty="0" smtClean="0"/>
              <a:t>Work item is multithreaded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</a:t>
            </a:r>
            <a:r>
              <a:rPr lang="en-US" sz="3200" dirty="0" smtClean="0"/>
              <a:t>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</a:t>
            </a:r>
            <a:r>
              <a:rPr lang="en-US" dirty="0" smtClean="0"/>
              <a:t>parameter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</a:t>
            </a:r>
            <a:r>
              <a:rPr lang="en-US" dirty="0" smtClean="0"/>
              <a:t>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80172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</a:t>
            </a:r>
            <a:r>
              <a:rPr lang="en-US" dirty="0" smtClean="0"/>
              <a:t>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/>
              <a:t>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/>
              <a:t>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2346</Words>
  <Application>Microsoft Office PowerPoint</Application>
  <PresentationFormat>On-screen Show (4:3)</PresentationFormat>
  <Paragraphs>817</Paragraphs>
  <Slides>60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atools features</vt:lpstr>
      <vt:lpstr>Logging</vt:lpstr>
      <vt:lpstr>Logging: alog</vt:lpstr>
      <vt:lpstr>Adapting PBS files: acreate</vt:lpstr>
      <vt:lpstr>Monitoring: arange</vt:lpstr>
      <vt:lpstr>Resuming jobs: arange again</vt:lpstr>
      <vt:lpstr>Simple aggregations: areduce</vt:lpstr>
      <vt:lpstr>Non-trivial aggregations: areduce</vt:lpstr>
      <vt:lpstr>Job statistics: aload</vt:lpstr>
      <vt:lpstr>Conclusions</vt:lpstr>
      <vt:lpstr>worker versus atools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61</cp:revision>
  <dcterms:created xsi:type="dcterms:W3CDTF">2013-02-20T15:39:10Z</dcterms:created>
  <dcterms:modified xsi:type="dcterms:W3CDTF">2017-10-15T10:46:00Z</dcterms:modified>
</cp:coreProperties>
</file>