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304" r:id="rId13"/>
    <p:sldId id="307" r:id="rId14"/>
    <p:sldId id="306" r:id="rId15"/>
    <p:sldId id="305" r:id="rId16"/>
    <p:sldId id="265" r:id="rId17"/>
    <p:sldId id="277" r:id="rId18"/>
    <p:sldId id="269" r:id="rId19"/>
    <p:sldId id="262" r:id="rId20"/>
    <p:sldId id="278" r:id="rId21"/>
    <p:sldId id="270" r:id="rId22"/>
    <p:sldId id="263" r:id="rId23"/>
    <p:sldId id="279" r:id="rId24"/>
    <p:sldId id="271" r:id="rId25"/>
    <p:sldId id="264" r:id="rId26"/>
    <p:sldId id="280" r:id="rId27"/>
    <p:sldId id="272" r:id="rId28"/>
    <p:sldId id="290" r:id="rId29"/>
    <p:sldId id="291" r:id="rId30"/>
    <p:sldId id="275" r:id="rId31"/>
    <p:sldId id="281" r:id="rId32"/>
    <p:sldId id="282" r:id="rId33"/>
    <p:sldId id="284" r:id="rId34"/>
    <p:sldId id="283" r:id="rId35"/>
    <p:sldId id="285" r:id="rId36"/>
    <p:sldId id="292" r:id="rId37"/>
    <p:sldId id="293" r:id="rId38"/>
    <p:sldId id="286" r:id="rId39"/>
    <p:sldId id="287" r:id="rId40"/>
    <p:sldId id="289" r:id="rId41"/>
    <p:sldId id="288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583526"/>
                </p:ext>
              </p:extLst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1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4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71523"/>
            <a:ext cx="6665768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9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0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3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4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5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12890</TotalTime>
  <Words>1767</Words>
  <Application>Microsoft Office PowerPoint</Application>
  <PresentationFormat>On-screen Show (4:3)</PresentationFormat>
  <Paragraphs>449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Vector</vt:lpstr>
      <vt:lpstr>Vector examples</vt:lpstr>
      <vt:lpstr>Vector examples</vt:lpstr>
      <vt:lpstr>Vector ADT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Map</vt:lpstr>
      <vt:lpstr>Map ADT</vt:lpstr>
      <vt:lpstr>Map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115</cp:revision>
  <dcterms:created xsi:type="dcterms:W3CDTF">2016-08-11T15:43:59Z</dcterms:created>
  <dcterms:modified xsi:type="dcterms:W3CDTF">2017-03-06T21:44:20Z</dcterms:modified>
</cp:coreProperties>
</file>