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07" r:id="rId49"/>
    <p:sldId id="309" r:id="rId50"/>
    <p:sldId id="300" r:id="rId51"/>
    <p:sldId id="299" r:id="rId52"/>
    <p:sldId id="301" r:id="rId53"/>
    <p:sldId id="310" r:id="rId5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299"/>
            <p14:sldId id="30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2480</Words>
  <Application>Microsoft Office PowerPoint</Application>
  <PresentationFormat>On-screen Show (4:3)</PresentationFormat>
  <Paragraphs>604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git: the movie</vt:lpstr>
      <vt:lpstr>Conclusions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71</cp:revision>
  <dcterms:created xsi:type="dcterms:W3CDTF">2014-11-10T15:16:11Z</dcterms:created>
  <dcterms:modified xsi:type="dcterms:W3CDTF">2016-06-09T10:34:48Z</dcterms:modified>
</cp:coreProperties>
</file>