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7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2" r:id="rId16"/>
    <p:sldId id="277" r:id="rId17"/>
    <p:sldId id="273" r:id="rId18"/>
    <p:sldId id="279" r:id="rId19"/>
    <p:sldId id="280" r:id="rId20"/>
    <p:sldId id="278" r:id="rId21"/>
    <p:sldId id="275" r:id="rId22"/>
    <p:sldId id="281" r:id="rId23"/>
    <p:sldId id="282" r:id="rId24"/>
    <p:sldId id="271" r:id="rId2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961136"/>
        <c:axId val="351966624"/>
      </c:scatterChart>
      <c:valAx>
        <c:axId val="351961136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51966624"/>
        <c:crosses val="autoZero"/>
        <c:crossBetween val="midCat"/>
        <c:majorUnit val="4"/>
        <c:minorUnit val="4"/>
      </c:valAx>
      <c:valAx>
        <c:axId val="351966624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961136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960744"/>
        <c:axId val="351962312"/>
      </c:scatterChart>
      <c:valAx>
        <c:axId val="35196074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962312"/>
        <c:crosses val="autoZero"/>
        <c:crossBetween val="midCat"/>
        <c:majorUnit val="4"/>
        <c:minorUnit val="4"/>
      </c:valAx>
      <c:valAx>
        <c:axId val="351962312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96074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967408"/>
        <c:axId val="281641496"/>
      </c:scatterChart>
      <c:valAx>
        <c:axId val="35196740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81641496"/>
        <c:crosses val="autoZero"/>
        <c:crossBetween val="midCat"/>
        <c:minorUnit val="4"/>
      </c:valAx>
      <c:valAx>
        <c:axId val="281641496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967408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4369888"/>
        <c:axId val="354375768"/>
      </c:scatterChart>
      <c:valAx>
        <c:axId val="3543698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4375768"/>
        <c:crosses val="autoZero"/>
        <c:crossBetween val="midCat"/>
        <c:majorUnit val="4"/>
      </c:valAx>
      <c:valAx>
        <c:axId val="354375768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4369888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4373024"/>
        <c:axId val="354370280"/>
      </c:scatterChart>
      <c:valAx>
        <c:axId val="35437302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4370280"/>
        <c:crosses val="autoZero"/>
        <c:crossBetween val="midCat"/>
        <c:majorUnit val="4"/>
        <c:minorUnit val="4"/>
      </c:valAx>
      <c:valAx>
        <c:axId val="354370280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437302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2016-06-15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15/06/2016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15/06/2016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15/06/2016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15/06/2016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15/06/2016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15/06/2016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15/06/2016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15/06/2016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17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</a:t>
            </a:r>
            <a:r>
              <a:rPr lang="en-US" dirty="0" smtClean="0"/>
              <a:t>egisters </a:t>
            </a:r>
            <a:r>
              <a:rPr lang="en-US" dirty="0" smtClean="0"/>
              <a:t>for floating </a:t>
            </a:r>
            <a:r>
              <a:rPr lang="en-US" dirty="0" smtClean="0"/>
              <a:t>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  <a:endParaRPr lang="en-US" dirty="0" smtClean="0"/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</a:t>
            </a:r>
            <a:r>
              <a:rPr lang="en-US" dirty="0" smtClean="0"/>
              <a:t>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8913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registers  × 2.5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additions </a:t>
            </a:r>
            <a:r>
              <a:rPr lang="en-US" sz="2400" dirty="0"/>
              <a:t>×</a:t>
            </a:r>
            <a:r>
              <a:rPr lang="en-US" sz="2400" dirty="0" smtClean="0"/>
              <a:t> 18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= 360 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vectorization</a:t>
            </a:r>
          </a:p>
          <a:p>
            <a:pPr lvl="2"/>
            <a:r>
              <a:rPr lang="en-US" dirty="0" smtClean="0"/>
              <a:t>compiler flags, some help needed from programmer</a:t>
            </a:r>
          </a:p>
          <a:p>
            <a:pPr lvl="1"/>
            <a:r>
              <a:rPr lang="en-US" dirty="0" smtClean="0"/>
              <a:t>multicore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r>
              <a:rPr lang="en-US" dirty="0" smtClean="0"/>
              <a:t>: programmer's job</a:t>
            </a:r>
          </a:p>
          <a:p>
            <a:pPr lvl="1"/>
            <a:r>
              <a:rPr lang="en-US" dirty="0" smtClean="0"/>
              <a:t>multimode, i.e., distributed</a:t>
            </a:r>
          </a:p>
          <a:p>
            <a:pPr lvl="2"/>
            <a:r>
              <a:rPr lang="en-US" dirty="0" smtClean="0"/>
              <a:t>MPI: programmer's job</a:t>
            </a:r>
          </a:p>
          <a:p>
            <a:pPr lvl="1"/>
            <a:r>
              <a:rPr lang="en-US" dirty="0" smtClean="0"/>
              <a:t>GPGPU</a:t>
            </a:r>
          </a:p>
          <a:p>
            <a:pPr lvl="2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/OpenCL: programmer's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553200" y="3284984"/>
            <a:ext cx="1479142" cy="1656184"/>
            <a:chOff x="6553200" y="3284984"/>
            <a:chExt cx="1479142" cy="165618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179040" cy="16561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6256" y="3851466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2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6165304"/>
            <a:ext cx="622478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148064" y="5656602"/>
            <a:ext cx="3168352" cy="369332"/>
            <a:chOff x="4427984" y="5656602"/>
            <a:chExt cx="3168352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427984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48064" y="5157192"/>
            <a:ext cx="3285371" cy="369332"/>
            <a:chOff x="4427984" y="5656602"/>
            <a:chExt cx="3285371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4427984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175061" y="4509120"/>
            <a:ext cx="3285371" cy="369332"/>
            <a:chOff x="4427984" y="5656602"/>
            <a:chExt cx="3285371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427984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2241" y="3645024"/>
            <a:ext cx="3178213" cy="369332"/>
            <a:chOff x="4652161" y="5656602"/>
            <a:chExt cx="3178213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652161" y="5656602"/>
              <a:ext cx="639919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76056" y="269962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148064" y="1340768"/>
            <a:ext cx="3870467" cy="369332"/>
            <a:chOff x="4427984" y="5656602"/>
            <a:chExt cx="3870467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427984" y="5656602"/>
              <a:ext cx="906017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76056" y="3245024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3802</TotalTime>
  <Words>825</Words>
  <Application>Microsoft Office PowerPoint</Application>
  <PresentationFormat>On-screen Show (4:3)</PresentationFormat>
  <Paragraphs>364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Vectorization</vt:lpstr>
      <vt:lpstr>AVX2</vt:lpstr>
      <vt:lpstr>Parallelism</vt:lpstr>
      <vt:lpstr>Latency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61</cp:revision>
  <dcterms:created xsi:type="dcterms:W3CDTF">2014-09-30T05:33:26Z</dcterms:created>
  <dcterms:modified xsi:type="dcterms:W3CDTF">2016-06-15T10:22:41Z</dcterms:modified>
</cp:coreProperties>
</file>