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6" r:id="rId21"/>
    <p:sldId id="362" r:id="rId22"/>
    <p:sldId id="356" r:id="rId23"/>
    <p:sldId id="357" r:id="rId24"/>
    <p:sldId id="358" r:id="rId25"/>
    <p:sldId id="359" r:id="rId26"/>
    <p:sldId id="360" r:id="rId27"/>
    <p:sldId id="361" r:id="rId28"/>
    <p:sldId id="304" r:id="rId29"/>
    <p:sldId id="305" r:id="rId30"/>
    <p:sldId id="341" r:id="rId31"/>
    <p:sldId id="342" r:id="rId32"/>
    <p:sldId id="343" r:id="rId33"/>
    <p:sldId id="322" r:id="rId34"/>
    <p:sldId id="334" r:id="rId35"/>
    <p:sldId id="324" r:id="rId36"/>
    <p:sldId id="32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67" r:id="rId54"/>
    <p:sldId id="368" r:id="rId55"/>
    <p:sldId id="369" r:id="rId56"/>
    <p:sldId id="371" r:id="rId57"/>
    <p:sldId id="370" r:id="rId58"/>
    <p:sldId id="372" r:id="rId59"/>
    <p:sldId id="373" r:id="rId60"/>
    <p:sldId id="333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302" r:id="rId78"/>
    <p:sldId id="276" r:id="rId79"/>
    <p:sldId id="277" r:id="rId80"/>
    <p:sldId id="278" r:id="rId81"/>
    <p:sldId id="301" r:id="rId82"/>
    <p:sldId id="279" r:id="rId83"/>
    <p:sldId id="280" r:id="rId84"/>
    <p:sldId id="281" r:id="rId85"/>
    <p:sldId id="335" r:id="rId86"/>
    <p:sldId id="282" r:id="rId87"/>
    <p:sldId id="283" r:id="rId88"/>
    <p:sldId id="284" r:id="rId89"/>
    <p:sldId id="303" r:id="rId90"/>
    <p:sldId id="336" r:id="rId91"/>
    <p:sldId id="286" r:id="rId92"/>
    <p:sldId id="287" r:id="rId93"/>
    <p:sldId id="288" r:id="rId94"/>
    <p:sldId id="289" r:id="rId95"/>
    <p:sldId id="290" r:id="rId96"/>
    <p:sldId id="291" r:id="rId97"/>
    <p:sldId id="292" r:id="rId98"/>
    <p:sldId id="293" r:id="rId99"/>
    <p:sldId id="294" r:id="rId100"/>
    <p:sldId id="295" r:id="rId101"/>
    <p:sldId id="296" r:id="rId102"/>
    <p:sldId id="297" r:id="rId103"/>
    <p:sldId id="327" r:id="rId104"/>
    <p:sldId id="328" r:id="rId105"/>
    <p:sldId id="299" r:id="rId106"/>
    <p:sldId id="300" r:id="rId107"/>
    <p:sldId id="332" r:id="rId108"/>
    <p:sldId id="337" r:id="rId109"/>
    <p:sldId id="298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</a:t>
            </a:r>
            <a:r>
              <a:rPr lang="nl-BE" dirty="0" smtClean="0"/>
              <a:t>tolerance)</a:t>
            </a:r>
            <a:endParaRPr lang="nl-BE" dirty="0" smtClean="0"/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</a:t>
              </a:r>
              <a:r>
                <a:rPr lang="en-US" dirty="0" smtClean="0"/>
                <a:t>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</a:t>
            </a:r>
            <a:r>
              <a:rPr lang="nl-BE" b="1" dirty="0" smtClean="0"/>
              <a:t>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  <a:endParaRPr lang="nl-BE" dirty="0" smtClean="0"/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</a:t>
            </a:r>
            <a:r>
              <a:rPr lang="en-US" dirty="0" smtClean="0"/>
              <a:t>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7477</Words>
  <Application>Microsoft Office PowerPoint</Application>
  <PresentationFormat>On-screen Show (4:3)</PresentationFormat>
  <Paragraphs>1644</Paragraphs>
  <Slides>109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129</cp:revision>
  <dcterms:created xsi:type="dcterms:W3CDTF">2013-01-10T10:35:33Z</dcterms:created>
  <dcterms:modified xsi:type="dcterms:W3CDTF">2017-09-04T10:46:49Z</dcterms:modified>
</cp:coreProperties>
</file>