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2016-06-30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2016-06-30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2016-06-30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2016-06-30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2016-06-30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2016-06-30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err="1" smtClean="0"/>
              <a:t>GenBank</a:t>
            </a:r>
            <a:r>
              <a:rPr lang="en-US" dirty="0" smtClean="0"/>
              <a:t>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642263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128642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records: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1991</TotalTime>
  <Words>442</Words>
  <Application>Microsoft Office PowerPoint</Application>
  <PresentationFormat>On-screen Show (4:3)</PresentationFormat>
  <Paragraphs>165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Writing sequences</vt:lpstr>
      <vt:lpstr>Databases</vt:lpstr>
      <vt:lpstr>Entrez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33</cp:revision>
  <dcterms:created xsi:type="dcterms:W3CDTF">2016-06-16T05:43:08Z</dcterms:created>
  <dcterms:modified xsi:type="dcterms:W3CDTF">2016-06-30T16:19:50Z</dcterms:modified>
</cp:coreProperties>
</file>