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3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non-zero: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non-zero: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</a:t>
            </a:r>
            <a:r>
              <a:rPr lang="en-US" dirty="0" smtClean="0"/>
              <a:t>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01618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1340</Words>
  <Application>Microsoft Office PowerPoint</Application>
  <PresentationFormat>On-screen Show (4:3)</PresentationFormat>
  <Paragraphs>338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Office Theme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46</cp:revision>
  <dcterms:created xsi:type="dcterms:W3CDTF">2017-02-06T05:43:50Z</dcterms:created>
  <dcterms:modified xsi:type="dcterms:W3CDTF">2017-02-12T08:41:29Z</dcterms:modified>
</cp:coreProperties>
</file>