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05" r:id="rId56"/>
    <p:sldId id="312" r:id="rId57"/>
    <p:sldId id="307" r:id="rId58"/>
    <p:sldId id="309" r:id="rId59"/>
    <p:sldId id="314" r:id="rId60"/>
    <p:sldId id="315" r:id="rId61"/>
    <p:sldId id="320" r:id="rId62"/>
    <p:sldId id="316" r:id="rId63"/>
    <p:sldId id="300" r:id="rId64"/>
    <p:sldId id="301" r:id="rId65"/>
    <p:sldId id="299" r:id="rId66"/>
    <p:sldId id="310" r:id="rId67"/>
    <p:sldId id="313" r:id="rId6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1/02/2019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1/02/2019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1/02/2019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1/02/2019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1/02/2019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1/02/2019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commit.template .gitmessage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branch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</a:t>
            </a:r>
            <a:r>
              <a:rPr lang="nl-BE" dirty="0" smtClean="0"/>
              <a:t>posts </a:t>
            </a:r>
            <a:r>
              <a:rPr lang="nl-BE" dirty="0" smtClean="0"/>
              <a:t>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Microsoft Office PowerPoint</Application>
  <PresentationFormat>On-screen Show (4:3)</PresentationFormat>
  <Paragraphs>772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139</cp:revision>
  <dcterms:created xsi:type="dcterms:W3CDTF">2014-11-10T15:16:11Z</dcterms:created>
  <dcterms:modified xsi:type="dcterms:W3CDTF">2019-02-01T15:44:13Z</dcterms:modified>
</cp:coreProperties>
</file>