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59" r:id="rId1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</a:t>
            </a:r>
            <a:r>
              <a:rPr lang="en-US" dirty="0" smtClean="0">
                <a:sym typeface="Symbol" panose="05050102010706020507" pitchFamily="18" charset="2"/>
              </a:rPr>
              <a:t>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 smtClean="0"/>
                <a:t>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any combination</a:t>
            </a:r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homogenous</a:t>
            </a:r>
            <a:endParaRPr lang="en-US" dirty="0" smtClean="0"/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homogenous</a:t>
            </a:r>
            <a:endParaRPr lang="en-US" dirty="0" smtClean="0"/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</a:t>
            </a:r>
            <a:r>
              <a:rPr lang="en-US" dirty="0" smtClean="0"/>
              <a:t>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  <a:endParaRPr lang="en-US" dirty="0" smtClean="0"/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homogenous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homogenous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homogenous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</a:t>
            </a:r>
            <a:r>
              <a:rPr lang="en-US" dirty="0" smtClean="0"/>
              <a:t>vary</a:t>
            </a:r>
            <a:endParaRPr lang="en-US" dirty="0" smtClean="0"/>
          </a:p>
          <a:p>
            <a:pPr lvl="1"/>
            <a:r>
              <a:rPr lang="en-US" dirty="0" smtClean="0"/>
              <a:t>edges can have </a:t>
            </a:r>
            <a:r>
              <a:rPr lang="en-US" dirty="0" smtClean="0"/>
              <a:t>associate info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Boost library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11217</Words>
  <Application>Microsoft Office PowerPoint</Application>
  <PresentationFormat>On-screen Show (4:3)</PresentationFormat>
  <Paragraphs>2825</Paragraphs>
  <Slides>192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5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103</cp:revision>
  <dcterms:created xsi:type="dcterms:W3CDTF">2017-02-14T13:57:03Z</dcterms:created>
  <dcterms:modified xsi:type="dcterms:W3CDTF">2018-03-09T10:03:25Z</dcterms:modified>
</cp:coreProperties>
</file>