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358" r:id="rId5"/>
    <p:sldId id="359" r:id="rId6"/>
    <p:sldId id="360" r:id="rId7"/>
    <p:sldId id="361" r:id="rId8"/>
    <p:sldId id="25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  <p:sldId id="306" r:id="rId93"/>
    <p:sldId id="307" r:id="rId94"/>
    <p:sldId id="308" r:id="rId95"/>
    <p:sldId id="309" r:id="rId96"/>
    <p:sldId id="310" r:id="rId97"/>
    <p:sldId id="311" r:id="rId98"/>
    <p:sldId id="312" r:id="rId99"/>
    <p:sldId id="313" r:id="rId100"/>
    <p:sldId id="314" r:id="rId101"/>
    <p:sldId id="315" r:id="rId102"/>
    <p:sldId id="316" r:id="rId103"/>
    <p:sldId id="317" r:id="rId104"/>
    <p:sldId id="318" r:id="rId105"/>
    <p:sldId id="319" r:id="rId106"/>
    <p:sldId id="320" r:id="rId107"/>
    <p:sldId id="321" r:id="rId108"/>
    <p:sldId id="322" r:id="rId109"/>
    <p:sldId id="323" r:id="rId110"/>
    <p:sldId id="324" r:id="rId111"/>
    <p:sldId id="325" r:id="rId112"/>
    <p:sldId id="326" r:id="rId113"/>
    <p:sldId id="327" r:id="rId114"/>
    <p:sldId id="328" r:id="rId115"/>
    <p:sldId id="329" r:id="rId116"/>
    <p:sldId id="330" r:id="rId117"/>
    <p:sldId id="331" r:id="rId118"/>
    <p:sldId id="332" r:id="rId119"/>
    <p:sldId id="333" r:id="rId120"/>
    <p:sldId id="334" r:id="rId121"/>
    <p:sldId id="335" r:id="rId122"/>
    <p:sldId id="336" r:id="rId123"/>
    <p:sldId id="337" r:id="rId124"/>
    <p:sldId id="338" r:id="rId125"/>
    <p:sldId id="339" r:id="rId126"/>
    <p:sldId id="340" r:id="rId127"/>
    <p:sldId id="341" r:id="rId128"/>
    <p:sldId id="342" r:id="rId129"/>
    <p:sldId id="343" r:id="rId130"/>
    <p:sldId id="344" r:id="rId131"/>
    <p:sldId id="345" r:id="rId132"/>
    <p:sldId id="346" r:id="rId133"/>
    <p:sldId id="347" r:id="rId134"/>
    <p:sldId id="348" r:id="rId135"/>
    <p:sldId id="349" r:id="rId136"/>
    <p:sldId id="350" r:id="rId137"/>
    <p:sldId id="351" r:id="rId138"/>
    <p:sldId id="352" r:id="rId139"/>
    <p:sldId id="353" r:id="rId140"/>
    <p:sldId id="354" r:id="rId141"/>
    <p:sldId id="355" r:id="rId142"/>
    <p:sldId id="356" r:id="rId143"/>
    <p:sldId id="357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258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179072"/>
        <c:axId val="162922880"/>
      </c:scatterChart>
      <c:valAx>
        <c:axId val="156179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2922880"/>
        <c:crosses val="autoZero"/>
        <c:crossBetween val="midCat"/>
        <c:majorUnit val="4"/>
      </c:valAx>
      <c:valAx>
        <c:axId val="162922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179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38240"/>
        <c:axId val="162952320"/>
      </c:scatterChart>
      <c:valAx>
        <c:axId val="1629382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2952320"/>
        <c:crosses val="autoZero"/>
        <c:crossBetween val="midCat"/>
        <c:majorUnit val="4"/>
      </c:valAx>
      <c:valAx>
        <c:axId val="16295232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293824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31392"/>
        <c:axId val="163132928"/>
      </c:scatterChart>
      <c:valAx>
        <c:axId val="1631313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3132928"/>
        <c:crosses val="autoZero"/>
        <c:crossBetween val="midCat"/>
        <c:majorUnit val="4"/>
      </c:valAx>
      <c:valAx>
        <c:axId val="1631329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131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56736"/>
        <c:axId val="163158272"/>
      </c:scatterChart>
      <c:valAx>
        <c:axId val="16315673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3158272"/>
        <c:crosses val="autoZero"/>
        <c:crossBetween val="midCat"/>
        <c:majorUnit val="4"/>
      </c:valAx>
      <c:valAx>
        <c:axId val="16315827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315673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278656"/>
        <c:axId val="186280576"/>
      </c:scatterChart>
      <c:valAx>
        <c:axId val="18627865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6280576"/>
        <c:crosses val="autoZero"/>
        <c:crossBetween val="midCat"/>
      </c:valAx>
      <c:valAx>
        <c:axId val="18628057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62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15745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ibraries &amp; data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computing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7" y="4441371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1222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96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</a:t>
            </a:r>
            <a:r>
              <a:rPr lang="en-US" dirty="0" smtClean="0"/>
              <a:t>sparse </a:t>
            </a:r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7169</Words>
  <Application>Microsoft Office PowerPoint</Application>
  <PresentationFormat>On-screen Show (4:3)</PresentationFormat>
  <Paragraphs>1955</Paragraphs>
  <Slides>166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67" baseType="lpstr">
      <vt:lpstr>Office Theme</vt:lpstr>
      <vt:lpstr>Python &amp; HPC</vt:lpstr>
      <vt:lpstr>General considerations</vt:lpstr>
      <vt:lpstr>Libraries &amp; data structures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</cp:revision>
  <dcterms:created xsi:type="dcterms:W3CDTF">2016-03-16T14:21:03Z</dcterms:created>
  <dcterms:modified xsi:type="dcterms:W3CDTF">2016-05-02T09:00:57Z</dcterms:modified>
</cp:coreProperties>
</file>