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31" r:id="rId29"/>
    <p:sldId id="333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</a:t>
            </a:r>
            <a:r>
              <a:rPr lang="en-US" dirty="0" err="1" smtClean="0"/>
              <a:t>inbalance</a:t>
            </a:r>
            <a:r>
              <a:rPr lang="en-US" dirty="0" smtClean="0"/>
              <a:t>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5801</Words>
  <Application>Microsoft Office PowerPoint</Application>
  <PresentationFormat>On-screen Show (4:3)</PresentationFormat>
  <Paragraphs>1112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39</cp:revision>
  <dcterms:created xsi:type="dcterms:W3CDTF">2013-01-10T10:35:33Z</dcterms:created>
  <dcterms:modified xsi:type="dcterms:W3CDTF">2016-06-15T10:35:35Z</dcterms:modified>
</cp:coreProperties>
</file>