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0" r:id="rId148"/>
    <p:sldId id="401" r:id="rId149"/>
    <p:sldId id="402" r:id="rId150"/>
    <p:sldId id="403" r:id="rId151"/>
    <p:sldId id="405" r:id="rId152"/>
    <p:sldId id="406" r:id="rId153"/>
    <p:sldId id="407" r:id="rId154"/>
    <p:sldId id="408" r:id="rId155"/>
    <p:sldId id="409" r:id="rId156"/>
    <p:sldId id="410" r:id="rId157"/>
    <p:sldId id="411" r:id="rId158"/>
    <p:sldId id="412" r:id="rId159"/>
    <p:sldId id="413" r:id="rId160"/>
    <p:sldId id="414" r:id="rId161"/>
    <p:sldId id="415" r:id="rId162"/>
    <p:sldId id="416" r:id="rId163"/>
    <p:sldId id="417" r:id="rId164"/>
    <p:sldId id="418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55" r:id="rId192"/>
    <p:sldId id="456" r:id="rId193"/>
    <p:sldId id="457" r:id="rId194"/>
    <p:sldId id="458" r:id="rId195"/>
    <p:sldId id="446" r:id="rId196"/>
    <p:sldId id="448" r:id="rId197"/>
    <p:sldId id="449" r:id="rId198"/>
    <p:sldId id="451" r:id="rId199"/>
    <p:sldId id="450" r:id="rId200"/>
    <p:sldId id="459" r:id="rId2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tableStyles" Target="tableStyle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clion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cppcheck.sourceforge.net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5" Type="http://schemas.openxmlformats.org/officeDocument/2006/relationships/hyperlink" Target="https://github.com/vgvassilev/cling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eclipse.org/id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9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3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8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9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9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0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1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9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3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7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{3}, n {5};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7"/>
              </a:rPr>
              <a:t>http://cppcheck.sourceforge.net</a:t>
            </a:r>
            <a:r>
              <a:rPr lang="en-US" sz="1800" dirty="0" smtClean="0">
                <a:hlinkClick r:id="rId7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  <a:endParaRPr lang="en-US" dirty="0" smtClean="0"/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8"/>
              </a:rPr>
              <a:t>https://www.jetbrains.com/clion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https://www.eclipse.org/ide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544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 smtClean="0"/>
              <a:t>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</a:t>
            </a:r>
            <a:r>
              <a:rPr lang="en-US" dirty="0" smtClean="0"/>
              <a:t>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11556</Words>
  <Application>Microsoft Office PowerPoint</Application>
  <PresentationFormat>On-screen Show (4:3)</PresentationFormat>
  <Paragraphs>2897</Paragraphs>
  <Slides>200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2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70</cp:revision>
  <dcterms:created xsi:type="dcterms:W3CDTF">2017-02-14T13:57:03Z</dcterms:created>
  <dcterms:modified xsi:type="dcterms:W3CDTF">2018-02-13T19:32:35Z</dcterms:modified>
</cp:coreProperties>
</file>