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6"/>
  </p:notesMasterIdLst>
  <p:handoutMasterIdLst>
    <p:handoutMasterId r:id="rId257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343" r:id="rId35"/>
    <p:sldId id="344" r:id="rId36"/>
    <p:sldId id="271" r:id="rId37"/>
    <p:sldId id="272" r:id="rId38"/>
    <p:sldId id="273" r:id="rId39"/>
    <p:sldId id="319" r:id="rId40"/>
    <p:sldId id="320" r:id="rId41"/>
    <p:sldId id="286" r:id="rId42"/>
    <p:sldId id="287" r:id="rId43"/>
    <p:sldId id="288" r:id="rId44"/>
    <p:sldId id="289" r:id="rId45"/>
    <p:sldId id="290" r:id="rId46"/>
    <p:sldId id="284" r:id="rId47"/>
    <p:sldId id="285" r:id="rId48"/>
    <p:sldId id="274" r:id="rId49"/>
    <p:sldId id="275" r:id="rId50"/>
    <p:sldId id="276" r:id="rId51"/>
    <p:sldId id="277" r:id="rId52"/>
    <p:sldId id="291" r:id="rId53"/>
    <p:sldId id="292" r:id="rId54"/>
    <p:sldId id="303" r:id="rId55"/>
    <p:sldId id="317" r:id="rId56"/>
    <p:sldId id="314" r:id="rId57"/>
    <p:sldId id="316" r:id="rId58"/>
    <p:sldId id="318" r:id="rId59"/>
    <p:sldId id="330" r:id="rId60"/>
    <p:sldId id="328" r:id="rId61"/>
    <p:sldId id="315" r:id="rId62"/>
    <p:sldId id="525" r:id="rId63"/>
    <p:sldId id="297" r:id="rId64"/>
    <p:sldId id="329" r:id="rId65"/>
    <p:sldId id="312" r:id="rId66"/>
    <p:sldId id="321" r:id="rId67"/>
    <p:sldId id="331" r:id="rId68"/>
    <p:sldId id="348" r:id="rId69"/>
    <p:sldId id="294" r:id="rId70"/>
    <p:sldId id="295" r:id="rId71"/>
    <p:sldId id="296" r:id="rId72"/>
    <p:sldId id="298" r:id="rId73"/>
    <p:sldId id="299" r:id="rId74"/>
    <p:sldId id="300" r:id="rId75"/>
    <p:sldId id="307" r:id="rId76"/>
    <p:sldId id="501" r:id="rId77"/>
    <p:sldId id="502" r:id="rId78"/>
    <p:sldId id="302" r:id="rId79"/>
    <p:sldId id="304" r:id="rId80"/>
    <p:sldId id="308" r:id="rId81"/>
    <p:sldId id="305" r:id="rId82"/>
    <p:sldId id="483" r:id="rId83"/>
    <p:sldId id="484" r:id="rId84"/>
    <p:sldId id="325" r:id="rId85"/>
    <p:sldId id="309" r:id="rId86"/>
    <p:sldId id="310" r:id="rId87"/>
    <p:sldId id="313" r:id="rId88"/>
    <p:sldId id="326" r:id="rId89"/>
    <p:sldId id="306" r:id="rId90"/>
    <p:sldId id="311" r:id="rId91"/>
    <p:sldId id="354" r:id="rId92"/>
    <p:sldId id="355" r:id="rId93"/>
    <p:sldId id="356" r:id="rId94"/>
    <p:sldId id="357" r:id="rId95"/>
    <p:sldId id="358" r:id="rId96"/>
    <p:sldId id="360" r:id="rId97"/>
    <p:sldId id="359" r:id="rId98"/>
    <p:sldId id="462" r:id="rId99"/>
    <p:sldId id="463" r:id="rId100"/>
    <p:sldId id="464" r:id="rId101"/>
    <p:sldId id="465" r:id="rId102"/>
    <p:sldId id="466" r:id="rId103"/>
    <p:sldId id="467" r:id="rId104"/>
    <p:sldId id="443" r:id="rId105"/>
    <p:sldId id="444" r:id="rId106"/>
    <p:sldId id="445" r:id="rId107"/>
    <p:sldId id="446" r:id="rId108"/>
    <p:sldId id="447" r:id="rId109"/>
    <p:sldId id="448" r:id="rId110"/>
    <p:sldId id="524" r:id="rId111"/>
    <p:sldId id="461" r:id="rId112"/>
    <p:sldId id="526" r:id="rId113"/>
    <p:sldId id="468" r:id="rId114"/>
    <p:sldId id="469" r:id="rId115"/>
    <p:sldId id="470" r:id="rId116"/>
    <p:sldId id="471" r:id="rId117"/>
    <p:sldId id="472" r:id="rId118"/>
    <p:sldId id="473" r:id="rId119"/>
    <p:sldId id="474" r:id="rId120"/>
    <p:sldId id="475" r:id="rId121"/>
    <p:sldId id="476" r:id="rId122"/>
    <p:sldId id="477" r:id="rId123"/>
    <p:sldId id="478" r:id="rId124"/>
    <p:sldId id="481" r:id="rId125"/>
    <p:sldId id="479" r:id="rId126"/>
    <p:sldId id="480" r:id="rId127"/>
    <p:sldId id="482" r:id="rId128"/>
    <p:sldId id="505" r:id="rId129"/>
    <p:sldId id="506" r:id="rId130"/>
    <p:sldId id="507" r:id="rId131"/>
    <p:sldId id="508" r:id="rId132"/>
    <p:sldId id="509" r:id="rId133"/>
    <p:sldId id="510" r:id="rId134"/>
    <p:sldId id="512" r:id="rId135"/>
    <p:sldId id="520" r:id="rId136"/>
    <p:sldId id="441" r:id="rId137"/>
    <p:sldId id="442" r:id="rId138"/>
    <p:sldId id="450" r:id="rId139"/>
    <p:sldId id="451" r:id="rId140"/>
    <p:sldId id="452" r:id="rId141"/>
    <p:sldId id="453" r:id="rId142"/>
    <p:sldId id="454" r:id="rId143"/>
    <p:sldId id="361" r:id="rId144"/>
    <p:sldId id="362" r:id="rId145"/>
    <p:sldId id="363" r:id="rId146"/>
    <p:sldId id="364" r:id="rId147"/>
    <p:sldId id="365" r:id="rId148"/>
    <p:sldId id="366" r:id="rId149"/>
    <p:sldId id="367" r:id="rId150"/>
    <p:sldId id="368" r:id="rId151"/>
    <p:sldId id="369" r:id="rId152"/>
    <p:sldId id="511" r:id="rId153"/>
    <p:sldId id="370" r:id="rId154"/>
    <p:sldId id="371" r:id="rId155"/>
    <p:sldId id="372" r:id="rId156"/>
    <p:sldId id="373" r:id="rId157"/>
    <p:sldId id="374" r:id="rId158"/>
    <p:sldId id="375" r:id="rId159"/>
    <p:sldId id="376" r:id="rId160"/>
    <p:sldId id="377" r:id="rId161"/>
    <p:sldId id="378" r:id="rId162"/>
    <p:sldId id="379" r:id="rId163"/>
    <p:sldId id="380" r:id="rId164"/>
    <p:sldId id="523" r:id="rId165"/>
    <p:sldId id="381" r:id="rId166"/>
    <p:sldId id="382" r:id="rId167"/>
    <p:sldId id="383" r:id="rId168"/>
    <p:sldId id="384" r:id="rId169"/>
    <p:sldId id="385" r:id="rId170"/>
    <p:sldId id="386" r:id="rId171"/>
    <p:sldId id="387" r:id="rId172"/>
    <p:sldId id="388" r:id="rId173"/>
    <p:sldId id="389" r:id="rId174"/>
    <p:sldId id="390" r:id="rId175"/>
    <p:sldId id="391" r:id="rId176"/>
    <p:sldId id="392" r:id="rId177"/>
    <p:sldId id="393" r:id="rId178"/>
    <p:sldId id="394" r:id="rId179"/>
    <p:sldId id="395" r:id="rId180"/>
    <p:sldId id="396" r:id="rId181"/>
    <p:sldId id="397" r:id="rId182"/>
    <p:sldId id="398" r:id="rId183"/>
    <p:sldId id="521" r:id="rId184"/>
    <p:sldId id="440" r:id="rId185"/>
    <p:sldId id="455" r:id="rId186"/>
    <p:sldId id="456" r:id="rId187"/>
    <p:sldId id="457" r:id="rId188"/>
    <p:sldId id="458" r:id="rId189"/>
    <p:sldId id="459" r:id="rId190"/>
    <p:sldId id="460" r:id="rId191"/>
    <p:sldId id="522" r:id="rId192"/>
    <p:sldId id="399" r:id="rId193"/>
    <p:sldId id="400" r:id="rId194"/>
    <p:sldId id="401" r:id="rId195"/>
    <p:sldId id="402" r:id="rId196"/>
    <p:sldId id="403" r:id="rId197"/>
    <p:sldId id="404" r:id="rId198"/>
    <p:sldId id="405" r:id="rId199"/>
    <p:sldId id="406" r:id="rId200"/>
    <p:sldId id="407" r:id="rId201"/>
    <p:sldId id="408" r:id="rId202"/>
    <p:sldId id="409" r:id="rId203"/>
    <p:sldId id="410" r:id="rId204"/>
    <p:sldId id="411" r:id="rId205"/>
    <p:sldId id="412" r:id="rId206"/>
    <p:sldId id="413" r:id="rId207"/>
    <p:sldId id="414" r:id="rId208"/>
    <p:sldId id="415" r:id="rId209"/>
    <p:sldId id="416" r:id="rId210"/>
    <p:sldId id="417" r:id="rId211"/>
    <p:sldId id="418" r:id="rId212"/>
    <p:sldId id="419" r:id="rId213"/>
    <p:sldId id="420" r:id="rId214"/>
    <p:sldId id="421" r:id="rId215"/>
    <p:sldId id="422" r:id="rId216"/>
    <p:sldId id="423" r:id="rId217"/>
    <p:sldId id="424" r:id="rId218"/>
    <p:sldId id="425" r:id="rId219"/>
    <p:sldId id="426" r:id="rId220"/>
    <p:sldId id="435" r:id="rId221"/>
    <p:sldId id="436" r:id="rId222"/>
    <p:sldId id="437" r:id="rId223"/>
    <p:sldId id="438" r:id="rId224"/>
    <p:sldId id="439" r:id="rId225"/>
    <p:sldId id="503" r:id="rId226"/>
    <p:sldId id="513" r:id="rId227"/>
    <p:sldId id="529" r:id="rId228"/>
    <p:sldId id="504" r:id="rId229"/>
    <p:sldId id="514" r:id="rId230"/>
    <p:sldId id="527" r:id="rId231"/>
    <p:sldId id="516" r:id="rId232"/>
    <p:sldId id="515" r:id="rId233"/>
    <p:sldId id="528" r:id="rId234"/>
    <p:sldId id="518" r:id="rId235"/>
    <p:sldId id="519" r:id="rId236"/>
    <p:sldId id="530" r:id="rId237"/>
    <p:sldId id="485" r:id="rId238"/>
    <p:sldId id="486" r:id="rId239"/>
    <p:sldId id="487" r:id="rId240"/>
    <p:sldId id="488" r:id="rId241"/>
    <p:sldId id="489" r:id="rId242"/>
    <p:sldId id="490" r:id="rId243"/>
    <p:sldId id="491" r:id="rId244"/>
    <p:sldId id="492" r:id="rId245"/>
    <p:sldId id="493" r:id="rId246"/>
    <p:sldId id="494" r:id="rId247"/>
    <p:sldId id="495" r:id="rId248"/>
    <p:sldId id="433" r:id="rId249"/>
    <p:sldId id="434" r:id="rId250"/>
    <p:sldId id="496" r:id="rId251"/>
    <p:sldId id="322" r:id="rId252"/>
    <p:sldId id="323" r:id="rId253"/>
    <p:sldId id="324" r:id="rId254"/>
    <p:sldId id="498" r:id="rId255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290"/>
            <p14:sldId id="284"/>
            <p14:sldId id="285"/>
            <p14:sldId id="274"/>
            <p14:sldId id="275"/>
            <p14:sldId id="276"/>
            <p14:sldId id="277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  <p14:sldId id="385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7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</p14:sldIdLst>
        </p14:section>
        <p14:section name="Conclusions" id="{FCAF037C-2063-492B-9B02-F2D97EA6CEF6}">
          <p14:sldIdLst>
            <p14:sldId id="433"/>
            <p14:sldId id="434"/>
            <p14:sldId id="496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8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commentAuthors" Target="commentAuthor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slide" Target="slides/slide237.xml"/><Relationship Id="rId254" Type="http://schemas.openxmlformats.org/officeDocument/2006/relationships/slide" Target="slides/slide253.xml"/><Relationship Id="rId259" Type="http://schemas.openxmlformats.org/officeDocument/2006/relationships/presProps" Target="presProp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theme" Target="theme/theme1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handoutMaster" Target="handoutMasters/handoutMaster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2015-01-20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2015-01-20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94A7-1ADF-43F3-B26A-57B834BD94FC}" type="datetimeFigureOut">
              <a:rPr lang="nl-BE" smtClean="0"/>
              <a:t>20/01/2015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2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://docs.python.org/2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://docs.python.org/2/reference/index.html" TargetMode="Externa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dev.org/" TargetMode="External"/><Relationship Id="rId5" Type="http://schemas.openxmlformats.org/officeDocument/2006/relationships/hyperlink" Target="http://www.pylint.org/" TargetMode="External"/><Relationship Id="rId4" Type="http://schemas.openxmlformats.org/officeDocument/2006/relationships/hyperlink" Target="https://www.enthought.com/products/canopy/" TargetMode="External"/></Relationships>
</file>

<file path=ppt/slides/_rels/slide254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www.wxpython.org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networkx.github.io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iopython.org/wiki/Main_Pag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library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for data processing &amp; integration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stefan.becuwe@ua.ac.be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endParaRPr lang="en-US" dirty="0"/>
          </a:p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Hasselt University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'hello 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56113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cod analysis, errors, warnings, code quality suggestions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)s:%(message)s'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 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dirty="0" err="1" smtClean="0"/>
              <a:t>tempfile.NamedTemporaryFile</a:t>
            </a:r>
            <a:r>
              <a:rPr lang="en-US" dirty="0" smtClean="0"/>
              <a:t>(mode='w', suffix='.txt', delete=False)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 "created temp file '{0}'".format(tmp_file.name)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561138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3906839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 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3119315" cy="1080120"/>
            <a:chOff x="5220072" y="1340768"/>
            <a:chExt cx="3119315" cy="1080120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311931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is evaluated</a:t>
              </a:r>
              <a:br>
                <a:rPr lang="en-US" dirty="0" smtClean="0"/>
              </a:br>
              <a:r>
                <a:rPr lang="en-US" dirty="0" smtClean="0"/>
                <a:t>many times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012160" y="1987099"/>
              <a:ext cx="767569" cy="4337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==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==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==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range(0, -10, -3)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-6, -9]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904728" cy="1459324"/>
            <a:chOff x="843736" y="4994012"/>
            <a:chExt cx="7904728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904728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re.split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(r';', s))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595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==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==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==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==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==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Access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645024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6605" y="5097958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print(','.join(['{number:.2f}'.format(number=f)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1720" y="5288434"/>
            <a:ext cx="1725152" cy="657364"/>
            <a:chOff x="2195736" y="3573016"/>
            <a:chExt cx="1725152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25500" y="5288434"/>
            <a:ext cx="454612" cy="657364"/>
            <a:chOff x="3645757" y="3573016"/>
            <a:chExt cx="454612" cy="657364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40152" y="5288434"/>
            <a:ext cx="1157315" cy="657364"/>
            <a:chOff x="4211960" y="3573016"/>
            <a:chExt cx="1157315" cy="657364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range(1000000)</a:t>
            </a:r>
            <a:r>
              <a:rPr lang="en-US" dirty="0" smtClean="0"/>
              <a:t>: creates list with 10</a:t>
            </a:r>
            <a:r>
              <a:rPr lang="en-US" baseline="30000" dirty="0" smtClean="0"/>
              <a:t>6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all at once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</a:t>
            </a:r>
            <a:r>
              <a:rPr lang="en-US" dirty="0" smtClean="0"/>
              <a:t>: generates </a:t>
            </a:r>
            <a:r>
              <a:rPr lang="en-US" dirty="0"/>
              <a:t>10</a:t>
            </a:r>
            <a:r>
              <a:rPr lang="en-US" baseline="30000" dirty="0"/>
              <a:t>6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one at the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424951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11760" y="3217039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0.1: naive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687976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60232" y="5085184"/>
            <a:ext cx="1872208" cy="1584176"/>
            <a:chOff x="6475794" y="2924944"/>
            <a:chExt cx="1872208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primes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iterator instead of 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primes?</a:t>
            </a:r>
          </a:p>
          <a:p>
            <a:pPr lvl="1"/>
            <a:r>
              <a:rPr lang="en-US" dirty="0" smtClean="0"/>
              <a:t>Guess the original range?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67944" y="2780928"/>
            <a:ext cx="2645981" cy="870773"/>
            <a:chOff x="2411760" y="3215591"/>
            <a:chExt cx="2645981" cy="870773"/>
          </a:xfrm>
        </p:grpSpPr>
        <p:sp>
          <p:nvSpPr>
            <p:cNvPr id="6" name="TextBox 5"/>
            <p:cNvSpPr txBox="1"/>
            <p:nvPr/>
          </p:nvSpPr>
          <p:spPr>
            <a:xfrm>
              <a:off x="2411760" y="3717032"/>
              <a:ext cx="264598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prime at the time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3734750" y="3215591"/>
              <a:ext cx="1" cy="5014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857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Iterator,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block1.name()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420888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718773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4941168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388287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exec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dirty="0" smtClean="0"/>
              <a:t>NOT OKAY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</a:t>
            </a:r>
            <a:r>
              <a:rPr lang="en-US" dirty="0" smtClean="0"/>
              <a:t>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</a:t>
                </a:r>
                <a:r>
                  <a:rPr lang="en-US" dirty="0" smtClean="0"/>
                  <a:t>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  <a:endParaRPr lang="en-US" dirty="0" smtClean="0"/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291455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6487" y="3244334"/>
            <a:ext cx="421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https://github.com/gjbex/training-material</a:t>
            </a:r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</a:t>
            </a:r>
            <a:r>
              <a:rPr lang="en-US" dirty="0" smtClean="0"/>
              <a:t>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Third row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1386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1:3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(2, 2)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</a:t>
            </a:r>
            <a:r>
              <a:rPr lang="en-US" dirty="0" smtClean="0"/>
              <a:t>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46495"/>
            <a:chOff x="731737" y="3933056"/>
            <a:chExt cx="7944719" cy="1246495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533220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4797152"/>
            <a:ext cx="7920880" cy="864096"/>
            <a:chOff x="755576" y="5733256"/>
            <a:chExt cx="7920880" cy="864096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np.dot(a, b)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95102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3.0 +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a*b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a**3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3.0; 4.0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5.0')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a*b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91565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matrix, it is a vector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6023029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animBg="1"/>
      <p:bldP spid="15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790472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3882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3882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80432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127540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67010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002830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15814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716016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15814" y="4981871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349905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http://docs.python.org/2/tutorial/index.html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docs.python.org/2/reference/index.html</a:t>
            </a:r>
            <a:endParaRPr lang="en-US" dirty="0" smtClean="0"/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err="1" smtClean="0"/>
              <a:t>Enthought</a:t>
            </a:r>
            <a:r>
              <a:rPr lang="en-US" dirty="0" smtClean="0"/>
              <a:t> Canopy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nl-BE" sz="2800" dirty="0" smtClean="0">
                <a:hlinkClick r:id="rId4"/>
              </a:rPr>
              <a:t>https</a:t>
            </a:r>
            <a:r>
              <a:rPr lang="nl-BE" sz="2800" dirty="0">
                <a:hlinkClick r:id="rId4"/>
              </a:rPr>
              <a:t>://www.enthought.com/products/canopy/</a:t>
            </a:r>
            <a:endParaRPr lang="en-US" sz="3000" dirty="0" smtClean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5"/>
              </a:rPr>
              <a:t>http://www.pylint.org/</a:t>
            </a:r>
            <a:endParaRPr lang="en-US" dirty="0" smtClean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6"/>
              </a:rPr>
              <a:t>http://pydev.org/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http://www.wxpython.org/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/>
              <a:t>&lt;something&gt;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</a:p>
          <a:p>
            <a:r>
              <a:rPr lang="en-US" dirty="0" smtClean="0"/>
              <a:t>Nesting: structure through indentation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395536" y="2564904"/>
            <a:ext cx="3384376" cy="2590547"/>
            <a:chOff x="395536" y="2564904"/>
            <a:chExt cx="338437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395536" y="2564904"/>
              <a:ext cx="3384376" cy="1058239"/>
              <a:chOff x="467544" y="3388165"/>
              <a:chExt cx="3384376" cy="105823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2253674" y="3695744"/>
                <a:ext cx="725217" cy="56599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67544" y="4077072"/>
                <a:ext cx="1786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 indentation</a:t>
                </a:r>
                <a:endParaRPr lang="nl-BE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2181666" y="3438477"/>
              <a:ext cx="725217" cy="4012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endCxn id="15" idx="1"/>
            </p:cNvCxnSpPr>
            <p:nvPr/>
          </p:nvCxnSpPr>
          <p:spPr>
            <a:xfrm>
              <a:off x="2181666" y="3438477"/>
              <a:ext cx="725217" cy="140939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763055" y="2212456"/>
            <a:ext cx="3617414" cy="2345342"/>
            <a:chOff x="3763055" y="2212456"/>
            <a:chExt cx="3617414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2884109"/>
              <a:ext cx="3160125" cy="648072"/>
              <a:chOff x="2771800" y="3861048"/>
              <a:chExt cx="3160125" cy="64807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644008" y="3861048"/>
                <a:ext cx="1287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 colon!</a:t>
                </a:r>
                <a:endParaRPr lang="nl-BE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059832" y="4045714"/>
                <a:ext cx="1584176" cy="28338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068775"/>
              <a:ext cx="1952600" cy="13090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051087" y="2392476"/>
              <a:ext cx="2041465" cy="6762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  <a:endParaRPr lang="nl-BE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526146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'{0}: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count)</a:t>
            </a:r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3140968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852936"/>
            <a:ext cx="4300437" cy="648072"/>
            <a:chOff x="2771800" y="3861048"/>
            <a:chExt cx="4300437" cy="648072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3861048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4041070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4041069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3741132"/>
            <a:ext cx="2926250" cy="1425352"/>
            <a:chOff x="4255058" y="2084948"/>
            <a:chExt cx="2926250" cy="1425352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3140968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7560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3531060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But not all Python libraries support it yet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2.7.x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 == '+32-3/273 48 59'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44209" y="2420892"/>
            <a:ext cx="2414289" cy="2736300"/>
            <a:chOff x="6444209" y="2420892"/>
            <a:chExt cx="2414289" cy="2736300"/>
          </a:xfrm>
        </p:grpSpPr>
        <p:sp>
          <p:nvSpPr>
            <p:cNvPr id="4" name="TextBox 3"/>
            <p:cNvSpPr txBox="1"/>
            <p:nvPr/>
          </p:nvSpPr>
          <p:spPr>
            <a:xfrm>
              <a:off x="7597191" y="2636912"/>
              <a:ext cx="12613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list!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6444209" y="2420892"/>
              <a:ext cx="1152982" cy="5391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4" idx="1"/>
            </p:cNvCxnSpPr>
            <p:nvPr/>
          </p:nvCxnSpPr>
          <p:spPr>
            <a:xfrm flipH="1">
              <a:off x="7276919" y="2960078"/>
              <a:ext cx="320272" cy="21971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1"/>
            </p:cNvCxnSpPr>
            <p:nvPr/>
          </p:nvCxnSpPr>
          <p:spPr>
            <a:xfrm flipH="1">
              <a:off x="6956649" y="2960078"/>
              <a:ext cx="640542" cy="1046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16016" y="3139776"/>
            <a:ext cx="2115880" cy="646331"/>
            <a:chOff x="4716016" y="3139776"/>
            <a:chExt cx="2115880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5212542" y="3139776"/>
              <a:ext cx="161935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iterator</a:t>
              </a:r>
              <a:endParaRPr lang="nl-BE" dirty="0"/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716016" y="3139776"/>
              <a:ext cx="496526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6093296"/>
            <a:ext cx="8457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Consider using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itervalues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iteritems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017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0178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373216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integer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749115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4232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Python: </a:t>
            </a:r>
            <a:r>
              <a:rPr lang="en-US" dirty="0" err="1" smtClean="0"/>
              <a:t>iPython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features than standard python shell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2.7.6 (default, Mar 22 2014, 22:59:38)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2.3.1 --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http://docs.python.org/2/library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543399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3493264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'hello world!'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.__class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__, self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sz="2000" dirty="0" smtClean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20344" y="3573016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7689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51920" y="3501009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super(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95536" y="4725144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31034</TotalTime>
  <Words>13264</Words>
  <Application>Microsoft Office PowerPoint</Application>
  <PresentationFormat>On-screen Show (4:3)</PresentationFormat>
  <Paragraphs>2965</Paragraphs>
  <Slides>254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254</vt:i4>
      </vt:variant>
    </vt:vector>
  </HeadingPairs>
  <TitlesOfParts>
    <vt:vector size="255" baseType="lpstr">
      <vt:lpstr>Office Theme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Sets</vt:lpstr>
      <vt:lpstr>Counting dimension numbers</vt:lpstr>
      <vt:lpstr>Dictionaries</vt:lpstr>
      <vt:lpstr>Using dictionaries</vt:lpstr>
      <vt:lpstr>Iterating over dictionaries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 Python: iPython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Joining list elements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0.1: naive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exec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Annotations</vt:lpstr>
      <vt:lpstr>HDF5 command line utilities</vt:lpstr>
      <vt:lpstr>Conclusions</vt:lpstr>
      <vt:lpstr>Conclusions</vt:lpstr>
      <vt:lpstr>New in Python 3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364</cp:revision>
  <cp:lastPrinted>2013-05-30T07:55:36Z</cp:lastPrinted>
  <dcterms:created xsi:type="dcterms:W3CDTF">2013-02-08T06:04:20Z</dcterms:created>
  <dcterms:modified xsi:type="dcterms:W3CDTF">2015-01-20T16:57:23Z</dcterms:modified>
</cp:coreProperties>
</file>