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425" r:id="rId24"/>
    <p:sldId id="426" r:id="rId25"/>
    <p:sldId id="427" r:id="rId26"/>
    <p:sldId id="42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1" r:id="rId83"/>
    <p:sldId id="292" r:id="rId84"/>
    <p:sldId id="293" r:id="rId85"/>
    <p:sldId id="294" r:id="rId86"/>
    <p:sldId id="295" r:id="rId87"/>
    <p:sldId id="296" r:id="rId88"/>
    <p:sldId id="297" r:id="rId89"/>
    <p:sldId id="298" r:id="rId90"/>
    <p:sldId id="299" r:id="rId91"/>
    <p:sldId id="300" r:id="rId92"/>
    <p:sldId id="301" r:id="rId93"/>
    <p:sldId id="302" r:id="rId94"/>
    <p:sldId id="303" r:id="rId95"/>
    <p:sldId id="304" r:id="rId96"/>
    <p:sldId id="305" r:id="rId97"/>
    <p:sldId id="306" r:id="rId98"/>
    <p:sldId id="307" r:id="rId99"/>
    <p:sldId id="308" r:id="rId100"/>
    <p:sldId id="309" r:id="rId101"/>
    <p:sldId id="310" r:id="rId102"/>
    <p:sldId id="311" r:id="rId103"/>
    <p:sldId id="312" r:id="rId104"/>
    <p:sldId id="313" r:id="rId105"/>
    <p:sldId id="314" r:id="rId106"/>
    <p:sldId id="315" r:id="rId107"/>
    <p:sldId id="316" r:id="rId108"/>
    <p:sldId id="317" r:id="rId109"/>
    <p:sldId id="318" r:id="rId110"/>
    <p:sldId id="319" r:id="rId111"/>
    <p:sldId id="320" r:id="rId112"/>
    <p:sldId id="321" r:id="rId113"/>
    <p:sldId id="322" r:id="rId114"/>
    <p:sldId id="323" r:id="rId115"/>
    <p:sldId id="324" r:id="rId116"/>
    <p:sldId id="325" r:id="rId117"/>
    <p:sldId id="326" r:id="rId118"/>
    <p:sldId id="327" r:id="rId119"/>
    <p:sldId id="328" r:id="rId120"/>
    <p:sldId id="329" r:id="rId121"/>
    <p:sldId id="330" r:id="rId122"/>
    <p:sldId id="331" r:id="rId123"/>
    <p:sldId id="332" r:id="rId124"/>
    <p:sldId id="333" r:id="rId125"/>
    <p:sldId id="334" r:id="rId126"/>
    <p:sldId id="335" r:id="rId127"/>
    <p:sldId id="336" r:id="rId128"/>
    <p:sldId id="337" r:id="rId129"/>
    <p:sldId id="338" r:id="rId130"/>
    <p:sldId id="339" r:id="rId131"/>
    <p:sldId id="340" r:id="rId132"/>
    <p:sldId id="341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350" r:id="rId142"/>
    <p:sldId id="351" r:id="rId143"/>
    <p:sldId id="352" r:id="rId144"/>
    <p:sldId id="353" r:id="rId145"/>
    <p:sldId id="354" r:id="rId146"/>
    <p:sldId id="355" r:id="rId147"/>
    <p:sldId id="356" r:id="rId148"/>
    <p:sldId id="357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37536"/>
        <c:axId val="50739072"/>
      </c:scatterChart>
      <c:valAx>
        <c:axId val="5073753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739072"/>
        <c:crosses val="autoZero"/>
        <c:crossBetween val="midCat"/>
        <c:majorUnit val="4"/>
      </c:valAx>
      <c:valAx>
        <c:axId val="50739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73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60320"/>
        <c:axId val="50762112"/>
      </c:scatterChart>
      <c:valAx>
        <c:axId val="5076032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762112"/>
        <c:crosses val="autoZero"/>
        <c:crossBetween val="midCat"/>
        <c:majorUnit val="4"/>
      </c:valAx>
      <c:valAx>
        <c:axId val="5076211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7603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70592"/>
        <c:axId val="50676480"/>
      </c:scatterChart>
      <c:valAx>
        <c:axId val="506705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676480"/>
        <c:crosses val="autoZero"/>
        <c:crossBetween val="midCat"/>
        <c:majorUnit val="4"/>
      </c:valAx>
      <c:valAx>
        <c:axId val="5067648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670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96192"/>
        <c:axId val="50697728"/>
      </c:scatterChart>
      <c:valAx>
        <c:axId val="506961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697728"/>
        <c:crosses val="autoZero"/>
        <c:crossBetween val="midCat"/>
        <c:majorUnit val="4"/>
      </c:valAx>
      <c:valAx>
        <c:axId val="5069772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69619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14976"/>
        <c:axId val="50816896"/>
      </c:scatterChart>
      <c:valAx>
        <c:axId val="5081497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0816896"/>
        <c:crosses val="autoZero"/>
        <c:crossBetween val="midCat"/>
      </c:valAx>
      <c:valAx>
        <c:axId val="5081689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0814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 out of 4!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7556</Words>
  <Application>Microsoft Office PowerPoint</Application>
  <PresentationFormat>On-screen Show (4:3)</PresentationFormat>
  <Paragraphs>2037</Paragraphs>
  <Slides>171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2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42</cp:revision>
  <dcterms:created xsi:type="dcterms:W3CDTF">2016-03-16T14:21:03Z</dcterms:created>
  <dcterms:modified xsi:type="dcterms:W3CDTF">2016-05-09T06:25:10Z</dcterms:modified>
</cp:coreProperties>
</file>