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2" r:id="rId2"/>
    <p:sldId id="303" r:id="rId3"/>
    <p:sldId id="267" r:id="rId4"/>
    <p:sldId id="313" r:id="rId5"/>
    <p:sldId id="30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2017-04-06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2017-04-06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2017-04-06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2017-04-06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v.begin();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569660" cy="776433"/>
            <a:chOff x="1686775" y="3808331"/>
            <a:chExt cx="1569660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56966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v.begin()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471605" y="4208441"/>
              <a:ext cx="292516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404501" cy="1119332"/>
            <a:chOff x="5260640" y="3808331"/>
            <a:chExt cx="1404501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261884" cy="786823"/>
              <a:chOff x="1686775" y="3808331"/>
              <a:chExt cx="1261884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26188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00086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13847</TotalTime>
  <Words>97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Essential C++ Algorithms</vt:lpstr>
      <vt:lpstr>PowerPoint Presentation</vt:lpstr>
      <vt:lpstr>Iterators</vt:lpstr>
      <vt:lpstr>What was left out/added?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136</cp:revision>
  <dcterms:created xsi:type="dcterms:W3CDTF">2016-08-11T15:43:59Z</dcterms:created>
  <dcterms:modified xsi:type="dcterms:W3CDTF">2017-04-06T16:09:18Z</dcterms:modified>
</cp:coreProperties>
</file>