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286F1-78EA-4A32-8D12-1F28CCE43A8D}" type="datetimeFigureOut">
              <a:rPr lang="en-US" smtClean="0"/>
              <a:t>2017-02-09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D822-3532-4288-A765-5C2355C1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3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8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AD2A-13EC-46C7-9287-3CACAC3798D5}" type="datetime1">
              <a:rPr lang="en-US" smtClean="0"/>
              <a:t>2017-02-09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6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06E8-3793-4EB5-8012-97A6BFC78375}" type="datetime1">
              <a:rPr lang="en-US" smtClean="0"/>
              <a:t>2017-02-09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B9-2650-4E82-9375-3AD81E2FC1C9}" type="datetime1">
              <a:rPr lang="en-US" smtClean="0"/>
              <a:t>2017-02-09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2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3CEC-9565-4823-A6C8-B34B815EB4CE}" type="datetime1">
              <a:rPr lang="en-US" smtClean="0"/>
              <a:t>2017-02-09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6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1CD9-EE9A-4CFE-A7E1-729B5C9F077D}" type="datetime1">
              <a:rPr lang="en-US" smtClean="0"/>
              <a:t>2017-02-09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7943-CAAB-4232-A550-28565CC8A736}" type="datetime1">
              <a:rPr lang="en-US" smtClean="0"/>
              <a:t>2017-02-09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1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22B3-9CAA-48F4-B0A5-AAC29DCE38BB}" type="datetime1">
              <a:rPr lang="en-US" smtClean="0"/>
              <a:t>2017-02-09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A515-885F-453F-9DB6-FB7EBDD5269C}" type="datetime1">
              <a:rPr lang="en-US" smtClean="0"/>
              <a:t>2017-02-09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2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C002-0A7D-4B38-A829-C7867DEAC314}" type="datetime1">
              <a:rPr lang="en-US" smtClean="0"/>
              <a:t>2017-02-09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0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AE77-813F-4EB7-92DB-CEFC7AEFB117}" type="datetime1">
              <a:rPr lang="en-US" smtClean="0"/>
              <a:t>2017-02-09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0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A7DD-E8A7-4B8B-A1C0-3939B552071F}" type="datetime1">
              <a:rPr lang="en-US" smtClean="0"/>
              <a:t>2017-02-09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4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3A26-7F7C-417D-882D-6FCBBDE254C3}" type="datetime1">
              <a:rPr lang="en-US" smtClean="0"/>
              <a:t>2017-02-09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4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15136" y="3188012"/>
            <a:ext cx="2329045" cy="1140748"/>
            <a:chOff x="1030021" y="2944201"/>
            <a:chExt cx="2329045" cy="1140748"/>
          </a:xfrm>
        </p:grpSpPr>
        <p:sp>
          <p:nvSpPr>
            <p:cNvPr id="31" name="TextBox 30"/>
            <p:cNvSpPr txBox="1"/>
            <p:nvPr/>
          </p:nvSpPr>
          <p:spPr>
            <a:xfrm>
              <a:off x="1030021" y="3684839"/>
              <a:ext cx="23290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"send to" </a:t>
              </a:r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operator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59044" y="2944201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1" idx="0"/>
              <a:endCxn id="32" idx="2"/>
            </p:cNvCxnSpPr>
            <p:nvPr/>
          </p:nvCxnSpPr>
          <p:spPr>
            <a:xfrm flipH="1" flipV="1">
              <a:off x="1284950" y="3225045"/>
              <a:ext cx="909594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3730852" y="3165633"/>
            <a:ext cx="251811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1" idx="0"/>
            <a:endCxn id="42" idx="2"/>
          </p:cNvCxnSpPr>
          <p:nvPr/>
        </p:nvCxnSpPr>
        <p:spPr>
          <a:xfrm flipV="1">
            <a:off x="3279659" y="3446477"/>
            <a:ext cx="577099" cy="482173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56154" y="2322613"/>
            <a:ext cx="3677265" cy="1678681"/>
            <a:chOff x="2044622" y="2944201"/>
            <a:chExt cx="3677265" cy="1678681"/>
          </a:xfrm>
        </p:grpSpPr>
        <p:sp>
          <p:nvSpPr>
            <p:cNvPr id="7" name="TextBox 6"/>
            <p:cNvSpPr txBox="1"/>
            <p:nvPr/>
          </p:nvSpPr>
          <p:spPr>
            <a:xfrm>
              <a:off x="2578636" y="4222772"/>
              <a:ext cx="3143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passed at runtime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4622" y="2944201"/>
              <a:ext cx="75150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420372" y="3225045"/>
              <a:ext cx="1729890" cy="9977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177942" y="2818795"/>
            <a:ext cx="512226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0"/>
            <a:endCxn id="13" idx="2"/>
          </p:cNvCxnSpPr>
          <p:nvPr/>
        </p:nvCxnSpPr>
        <p:spPr>
          <a:xfrm flipH="1" flipV="1">
            <a:off x="3434055" y="3099639"/>
            <a:ext cx="1827739" cy="501545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3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  <a:endParaRPr lang="en-US" dirty="0" smtClean="0"/>
          </a:p>
          <a:p>
            <a:r>
              <a:rPr lang="en-US" dirty="0" smtClean="0"/>
              <a:t>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34571" y="2900515"/>
            <a:ext cx="1799546" cy="1420122"/>
            <a:chOff x="1010358" y="2903294"/>
            <a:chExt cx="1799546" cy="1420122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923306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6392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34117" y="2900515"/>
            <a:ext cx="2477728" cy="1420122"/>
            <a:chOff x="566968" y="2903294"/>
            <a:chExt cx="2477728" cy="1420122"/>
          </a:xfrm>
        </p:grpSpPr>
        <p:sp>
          <p:nvSpPr>
            <p:cNvPr id="13" name="TextBox 12"/>
            <p:cNvSpPr txBox="1"/>
            <p:nvPr/>
          </p:nvSpPr>
          <p:spPr>
            <a:xfrm>
              <a:off x="1010358" y="3923306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939450" cy="6392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= 3*m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51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non-zero: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non-zero: </a:t>
            </a:r>
            <a:r>
              <a:rPr lang="en-US" dirty="0" smtClean="0"/>
              <a:t>10</a:t>
            </a:r>
            <a:r>
              <a:rPr lang="en-US" baseline="30000" dirty="0" smtClean="0"/>
              <a:t>-312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312</a:t>
            </a:r>
            <a:r>
              <a:rPr lang="en-US" dirty="0" smtClean="0"/>
              <a:t>, 1e</a:t>
            </a:r>
            <a:r>
              <a:rPr lang="en-US" baseline="30000" dirty="0" smtClean="0"/>
              <a:t>312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027" y="5787820"/>
            <a:ext cx="16113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x, y, d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3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32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6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1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2560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5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536877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405022" cy="1323439"/>
            <a:chOff x="-1469923" y="3344860"/>
            <a:chExt cx="7405022" cy="1323439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2155398" cy="13234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signature: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 </a:t>
              </a:r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 </a:t>
              </a:r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 </a:t>
              </a:r>
              <a:r>
                <a:rPr lang="en-US" sz="2000" dirty="0" smtClean="0">
                  <a:solidFill>
                    <a:srgbClr val="C00000"/>
                  </a:solidFill>
                </a:rPr>
                <a:t>argument types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4006580"/>
              <a:ext cx="1193817" cy="2338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473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8" y="5018751"/>
            <a:ext cx="7234060" cy="480122"/>
            <a:chOff x="-2444419" y="3913434"/>
            <a:chExt cx="7234060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444419" y="4112712"/>
              <a:ext cx="230676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519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1063</TotalTime>
  <Words>904</Words>
  <Application>Microsoft Office PowerPoint</Application>
  <PresentationFormat>On-screen Show (4:3)</PresentationFormat>
  <Paragraphs>242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Symbol</vt:lpstr>
      <vt:lpstr>Office Theme</vt:lpstr>
      <vt:lpstr>Essential C++</vt:lpstr>
      <vt:lpstr>Introduction</vt:lpstr>
      <vt:lpstr>Why C++?</vt:lpstr>
      <vt:lpstr>Some history</vt:lpstr>
      <vt:lpstr>Typographical conventions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Task: data transformation</vt:lpstr>
      <vt:lpstr>Functions</vt:lpstr>
      <vt:lpstr>Data in, results out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</dc:title>
  <dc:creator>Geert Jan Bex</dc:creator>
  <cp:lastModifiedBy>Geert Jan Bex</cp:lastModifiedBy>
  <cp:revision>33</cp:revision>
  <dcterms:created xsi:type="dcterms:W3CDTF">2017-02-06T05:43:50Z</dcterms:created>
  <dcterms:modified xsi:type="dcterms:W3CDTF">2017-02-10T08:09:56Z</dcterms:modified>
</cp:coreProperties>
</file>