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7A9-25EF-463E-A10A-A7531AC4A026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C4D6-663E-4EB7-83A0-77846EC8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5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7A9-25EF-463E-A10A-A7531AC4A026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C4D6-663E-4EB7-83A0-77846EC8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0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7A9-25EF-463E-A10A-A7531AC4A026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C4D6-663E-4EB7-83A0-77846EC8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2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7A9-25EF-463E-A10A-A7531AC4A026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C4D6-663E-4EB7-83A0-77846EC8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7A9-25EF-463E-A10A-A7531AC4A026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C4D6-663E-4EB7-83A0-77846EC8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9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7A9-25EF-463E-A10A-A7531AC4A026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C4D6-663E-4EB7-83A0-77846EC8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3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7A9-25EF-463E-A10A-A7531AC4A026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C4D6-663E-4EB7-83A0-77846EC8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4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7A9-25EF-463E-A10A-A7531AC4A026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C4D6-663E-4EB7-83A0-77846EC8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7A9-25EF-463E-A10A-A7531AC4A026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C4D6-663E-4EB7-83A0-77846EC8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7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7A9-25EF-463E-A10A-A7531AC4A026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C4D6-663E-4EB7-83A0-77846EC8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9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57A9-25EF-463E-A10A-A7531AC4A026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C4D6-663E-4EB7-83A0-77846EC8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2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357A9-25EF-463E-A10A-A7531AC4A026}" type="datetimeFigureOut">
              <a:rPr lang="en-US" smtClean="0"/>
              <a:t>2019-08-09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C4D6-663E-4EB7-83A0-77846EC8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CUDA programming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architecture (Tesla P100)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 capability 6.0</a:t>
            </a:r>
          </a:p>
          <a:p>
            <a:r>
              <a:rPr lang="en-US" dirty="0" smtClean="0"/>
              <a:t>56 Streaming Multiprocessors (SMs)</a:t>
            </a:r>
          </a:p>
          <a:p>
            <a:pPr lvl="1"/>
            <a:r>
              <a:rPr lang="en-US" dirty="0" smtClean="0"/>
              <a:t>64 FP32 cores/32 FP64 cores</a:t>
            </a:r>
          </a:p>
          <a:p>
            <a:pPr lvl="1"/>
            <a:r>
              <a:rPr lang="en-US" dirty="0" smtClean="0"/>
              <a:t>2048 resident threads</a:t>
            </a:r>
          </a:p>
          <a:p>
            <a:pPr lvl="2"/>
            <a:r>
              <a:rPr lang="en-US" dirty="0" smtClean="0"/>
              <a:t>up to 32 CUDA blocks</a:t>
            </a:r>
          </a:p>
          <a:p>
            <a:pPr lvl="1"/>
            <a:r>
              <a:rPr lang="en-US" dirty="0" smtClean="0"/>
              <a:t>64 k registers</a:t>
            </a:r>
          </a:p>
          <a:p>
            <a:pPr lvl="2"/>
            <a:r>
              <a:rPr lang="en-US" dirty="0" smtClean="0"/>
              <a:t>up to 64 k per block</a:t>
            </a:r>
            <a:endParaRPr lang="en-US" dirty="0" smtClean="0"/>
          </a:p>
          <a:p>
            <a:pPr lvl="1"/>
            <a:r>
              <a:rPr lang="en-US" dirty="0" smtClean="0"/>
              <a:t>shared memory 64 kb, 32 banks</a:t>
            </a:r>
          </a:p>
          <a:p>
            <a:pPr lvl="2"/>
            <a:r>
              <a:rPr lang="en-US" dirty="0" smtClean="0"/>
              <a:t>up to 48 kb per block</a:t>
            </a:r>
          </a:p>
          <a:p>
            <a:pPr lvl="1"/>
            <a:r>
              <a:rPr lang="en-US" dirty="0" smtClean="0"/>
              <a:t>32 threads/warp, up to 64 resident warps</a:t>
            </a:r>
          </a:p>
          <a:p>
            <a:r>
              <a:rPr lang="en-US" dirty="0" smtClean="0"/>
              <a:t>4 Mb L2 cache</a:t>
            </a:r>
          </a:p>
          <a:p>
            <a:r>
              <a:rPr lang="en-US" dirty="0" smtClean="0"/>
              <a:t>16 Gb GDDR5 device memory, bandwidth 732 Gb/s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Threads, blocks &amp; 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maximum 1024 threads</a:t>
            </a:r>
          </a:p>
          <a:p>
            <a:pPr lvl="1"/>
            <a:r>
              <a:rPr lang="en-US" dirty="0" smtClean="0"/>
              <a:t>maximum 3D</a:t>
            </a:r>
          </a:p>
          <a:p>
            <a:pPr lvl="1"/>
            <a:r>
              <a:rPr lang="en-US" dirty="0" smtClean="0"/>
              <a:t>maximum dimensions: (1024, 1024, 64) threads</a:t>
            </a:r>
          </a:p>
          <a:p>
            <a:r>
              <a:rPr lang="en-US" dirty="0" smtClean="0"/>
              <a:t>grid</a:t>
            </a:r>
          </a:p>
          <a:p>
            <a:pPr lvl="1"/>
            <a:r>
              <a:rPr lang="en-US" dirty="0" smtClean="0"/>
              <a:t>maximum 3D</a:t>
            </a:r>
          </a:p>
          <a:p>
            <a:pPr lvl="1"/>
            <a:r>
              <a:rPr lang="en-US" dirty="0" smtClean="0"/>
              <a:t>maximum dimensions: (2</a:t>
            </a:r>
            <a:r>
              <a:rPr lang="en-US" baseline="30000" dirty="0" smtClean="0"/>
              <a:t>31</a:t>
            </a:r>
            <a:r>
              <a:rPr lang="en-US" dirty="0" smtClean="0"/>
              <a:t> – 1, 65535, 65535)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communication &amp;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in a block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2"/>
            <a:r>
              <a:rPr lang="en-US" dirty="0" smtClean="0"/>
              <a:t>global memory</a:t>
            </a:r>
          </a:p>
          <a:p>
            <a:pPr lvl="2"/>
            <a:r>
              <a:rPr lang="en-US" dirty="0" smtClean="0"/>
              <a:t>shared memory</a:t>
            </a:r>
          </a:p>
          <a:p>
            <a:pPr lvl="1"/>
            <a:r>
              <a:rPr lang="en-US" dirty="0" smtClean="0"/>
              <a:t>synchronization: __</a:t>
            </a:r>
            <a:r>
              <a:rPr lang="en-US" dirty="0" err="1" smtClean="0"/>
              <a:t>syncthreads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threads in different blocks</a:t>
            </a:r>
          </a:p>
          <a:p>
            <a:pPr lvl="1"/>
            <a:r>
              <a:rPr lang="en-US" dirty="0" smtClean="0"/>
              <a:t>no communication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CUDA programming model</vt:lpstr>
      <vt:lpstr>Device architecture (Tesla P100)</vt:lpstr>
      <vt:lpstr>Threads, blocks &amp; grids</vt:lpstr>
      <vt:lpstr>Thread communication &amp; synchronization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programming model</dc:title>
  <dc:creator>Geert Jan Bex</dc:creator>
  <cp:lastModifiedBy>Geert Jan Bex</cp:lastModifiedBy>
  <cp:revision>11</cp:revision>
  <dcterms:created xsi:type="dcterms:W3CDTF">2019-08-09T10:03:26Z</dcterms:created>
  <dcterms:modified xsi:type="dcterms:W3CDTF">2019-08-09T15:29:21Z</dcterms:modified>
</cp:coreProperties>
</file>