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34" r:id="rId8"/>
    <p:sldId id="322" r:id="rId9"/>
    <p:sldId id="330" r:id="rId10"/>
    <p:sldId id="329" r:id="rId11"/>
    <p:sldId id="324" r:id="rId12"/>
    <p:sldId id="32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31" r:id="rId30"/>
    <p:sldId id="333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302" r:id="rId48"/>
    <p:sldId id="276" r:id="rId49"/>
    <p:sldId id="277" r:id="rId50"/>
    <p:sldId id="278" r:id="rId51"/>
    <p:sldId id="301" r:id="rId52"/>
    <p:sldId id="279" r:id="rId53"/>
    <p:sldId id="280" r:id="rId54"/>
    <p:sldId id="281" r:id="rId55"/>
    <p:sldId id="335" r:id="rId56"/>
    <p:sldId id="282" r:id="rId57"/>
    <p:sldId id="283" r:id="rId58"/>
    <p:sldId id="284" r:id="rId59"/>
    <p:sldId id="303" r:id="rId60"/>
    <p:sldId id="336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327" r:id="rId74"/>
    <p:sldId id="328" r:id="rId75"/>
    <p:sldId id="299" r:id="rId76"/>
    <p:sldId id="300" r:id="rId77"/>
    <p:sldId id="332" r:id="rId78"/>
    <p:sldId id="337" r:id="rId79"/>
    <p:sldId id="298" r:id="rId8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5904</Words>
  <Application>Microsoft Office PowerPoint</Application>
  <PresentationFormat>On-screen Show (4:3)</PresentationFormat>
  <Paragraphs>1134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Courier New</vt:lpstr>
      <vt:lpstr>Symbol</vt:lpstr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55</cp:revision>
  <dcterms:created xsi:type="dcterms:W3CDTF">2013-01-10T10:35:33Z</dcterms:created>
  <dcterms:modified xsi:type="dcterms:W3CDTF">2017-08-21T14:59:36Z</dcterms:modified>
</cp:coreProperties>
</file>