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02" r:id="rId2"/>
    <p:sldId id="303" r:id="rId3"/>
    <p:sldId id="267" r:id="rId4"/>
    <p:sldId id="313" r:id="rId5"/>
    <p:sldId id="30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3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2017-04-06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2017-04-06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2017-04-06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2017-04-06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2017-04-06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2017-04-06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2017-04-06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2017-04-06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2017-04-06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2017-04-06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2017-04-06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2017-04-06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2017-04-06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259699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</a:t>
            </a:r>
            <a:r>
              <a:rPr lang="en-US" dirty="0" smtClean="0"/>
              <a:t>left out/added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6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13821</TotalTime>
  <Words>92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Essential C++ Algorithms</vt:lpstr>
      <vt:lpstr>PowerPoint Presentation</vt:lpstr>
      <vt:lpstr>Iterators</vt:lpstr>
      <vt:lpstr>What was left out/added?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132</cp:revision>
  <dcterms:created xsi:type="dcterms:W3CDTF">2016-08-11T15:43:59Z</dcterms:created>
  <dcterms:modified xsi:type="dcterms:W3CDTF">2017-04-06T06:43:38Z</dcterms:modified>
</cp:coreProperties>
</file>