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8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2016-08-08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2016-08-08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2016-08-08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2016-08-08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2016-08-08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6371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search history to exploit cached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Alignment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</a:t>
            </a:r>
            <a:r>
              <a:rPr lang="en-US" dirty="0" err="1" smtClean="0"/>
              <a:t>Newick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2006OziSt:0.016604</a:t>
            </a:r>
            <a:r>
              <a:rPr lang="en-US" dirty="0"/>
              <a:t>):0.018156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2143OziN:0.008536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2012OziN:0.012895</a:t>
            </a:r>
            <a:r>
              <a:rPr lang="en-US" dirty="0"/>
              <a:t>):0.008165):0.019266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dirty="0"/>
              <a:t>2128OziGa:0.002065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2214OziGa:0.000623</a:t>
            </a:r>
            <a:r>
              <a:rPr lang="en-US" dirty="0"/>
              <a:t>):0.038842):0.037123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(((</a:t>
            </a:r>
            <a:r>
              <a:rPr lang="en-US" dirty="0"/>
              <a:t>2190OziAu:0.018009,2073OziNn:0.007793):</a:t>
            </a:r>
            <a:r>
              <a:rPr lang="en-US" dirty="0" smtClean="0"/>
              <a:t>0.034997,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(a: 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, (b: 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, c:</a:t>
            </a:r>
            <a:r>
              <a:rPr lang="en-US" i="1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): 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0" y="2776768"/>
            <a:ext cx="4393020" cy="309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 smtClean="0"/>
              <a:t>Reading, displaying and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Displaying </a:t>
            </a:r>
            <a:r>
              <a:rPr lang="en-US" dirty="0" smtClean="0"/>
              <a:t>tree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 err="1" smtClean="0"/>
              <a:t>PhyloXML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985930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phyloxm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terminals</a:t>
            </a:r>
          </a:p>
          <a:p>
            <a:endParaRPr lang="en-US" dirty="0" smtClean="0"/>
          </a:p>
          <a:p>
            <a:r>
              <a:rPr lang="en-US" dirty="0" smtClean="0"/>
              <a:t>Tree root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 of terminals</a:t>
            </a:r>
          </a:p>
          <a:p>
            <a:endParaRPr lang="en-US" dirty="0"/>
          </a:p>
          <a:p>
            <a:r>
              <a:rPr lang="en-US" dirty="0" smtClean="0"/>
              <a:t>Total branch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tree.total_branch_length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Clade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 (if any)</a:t>
            </a:r>
          </a:p>
          <a:p>
            <a:endParaRPr lang="en-US" dirty="0"/>
          </a:p>
          <a:p>
            <a:r>
              <a:rPr lang="en-US" dirty="0" smtClean="0"/>
              <a:t>Branch length</a:t>
            </a:r>
          </a:p>
          <a:p>
            <a:endParaRPr lang="en-US" dirty="0"/>
          </a:p>
          <a:p>
            <a:r>
              <a:rPr lang="en-US" dirty="0" smtClean="0"/>
              <a:t>List of children</a:t>
            </a:r>
          </a:p>
          <a:p>
            <a:endParaRPr lang="en-US" dirty="0" smtClean="0"/>
          </a:p>
          <a:p>
            <a:r>
              <a:rPr lang="en-US" dirty="0" smtClean="0"/>
              <a:t>Other properties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comment</a:t>
            </a:r>
          </a:p>
          <a:p>
            <a:pPr lvl="1"/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296313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3228031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4141339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lengths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Computing depth of all clades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with keys: clades, values: </a:t>
            </a:r>
            <a:r>
              <a:rPr lang="en-US" dirty="0" smtClean="0"/>
              <a:t>depths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Distance between two clades</a:t>
            </a:r>
          </a:p>
          <a:p>
            <a:endParaRPr lang="en-US" dirty="0"/>
          </a:p>
          <a:p>
            <a:r>
              <a:rPr lang="en-US" dirty="0" smtClean="0"/>
              <a:t>M</a:t>
            </a:r>
            <a:r>
              <a:rPr lang="en-US" dirty="0" smtClean="0"/>
              <a:t>inimum </a:t>
            </a:r>
            <a:r>
              <a:rPr lang="en-US" dirty="0" smtClean="0"/>
              <a:t>distance from root to terminal clade?</a:t>
            </a:r>
          </a:p>
          <a:p>
            <a:pPr lvl="1"/>
            <a:endParaRPr lang="en-US" dirty="0"/>
          </a:p>
          <a:p>
            <a:r>
              <a:rPr lang="en-US" dirty="0" smtClean="0"/>
              <a:t>Terminal </a:t>
            </a:r>
            <a:r>
              <a:rPr lang="en-US" dirty="0" smtClean="0"/>
              <a:t>clade with the minimum distance to root?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684706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46880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4" y="5558247"/>
            <a:ext cx="695498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min(((t.name,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key=lambda x: x[1])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4" y="38445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(clades[0], clades[5])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</a:t>
            </a:r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 path to descendant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path </a:t>
            </a:r>
            <a:r>
              <a:rPr lang="en-US" dirty="0"/>
              <a:t>from one clade to </a:t>
            </a:r>
            <a:r>
              <a:rPr lang="en-US" dirty="0" smtClean="0"/>
              <a:t>another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smtClean="0"/>
              <a:t>common ancestor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393758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4" y="2919845"/>
            <a:ext cx="695498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=0.045735),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=0.021138, name='2070OziPo</a:t>
            </a:r>
            <a:r>
              <a:rPr lang="en-US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endParaRPr lang="en-US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024" y="6016727"/>
            <a:ext cx="69549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tree.common_ancestor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" y="4658978"/>
            <a:ext cx="69549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.get_path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clades with pattern for name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clades with long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789" y="2355927"/>
            <a:ext cx="825557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r'.*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.*'}):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print(clade.name)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789" y="3200584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2013PerNa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2119PerN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2126PerN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789" y="4829423"/>
            <a:ext cx="8255577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x.branch_length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0.15):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{1:.2f}'.format(clade.name,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clade.brach_length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790" y="5635016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2140PasRu: 0.16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2086TraSc 0.17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2158GubN: 0.16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8610</TotalTime>
  <Words>1218</Words>
  <Application>Microsoft Office PowerPoint</Application>
  <PresentationFormat>On-screen Show (4:3)</PresentationFormat>
  <Paragraphs>384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WebEnv</vt:lpstr>
      <vt:lpstr>Alignment</vt:lpstr>
      <vt:lpstr>Phylogenetic trees</vt:lpstr>
      <vt:lpstr>Tree representation</vt:lpstr>
      <vt:lpstr>Reading, displaying and writing</vt:lpstr>
      <vt:lpstr>Tree properties</vt:lpstr>
      <vt:lpstr>Clade properties</vt:lpstr>
      <vt:lpstr>Path lengths</vt:lpstr>
      <vt:lpstr>Navigating trees</vt:lpstr>
      <vt:lpstr>Navigating &amp; searching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82</cp:revision>
  <dcterms:created xsi:type="dcterms:W3CDTF">2016-06-16T05:43:08Z</dcterms:created>
  <dcterms:modified xsi:type="dcterms:W3CDTF">2016-08-08T06:56:54Z</dcterms:modified>
</cp:coreProperties>
</file>