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C36FBB-459D-4920-9E9C-25D12A3974B4}">
          <p14:sldIdLst>
            <p14:sldId id="256"/>
          </p14:sldIdLst>
        </p14:section>
        <p14:section name="Motivating example" id="{7638EA1C-3D2D-4266-965F-9471324361C4}">
          <p14:sldIdLst>
            <p14:sldId id="262"/>
            <p14:sldId id="257"/>
            <p14:sldId id="258"/>
            <p14:sldId id="260"/>
            <p14:sldId id="259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33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45E4-7DA3-41B9-B0DA-4BEE0876FA88}" type="datetimeFigureOut">
              <a:rPr lang="nl-BE" smtClean="0"/>
              <a:t>2016-02-11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86D8F-13C9-42D9-9433-6A97D3BA100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076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420D-148A-400F-B88D-527DF6E13622}" type="datetime1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1B9A-6787-4B63-BAEF-E3CF67589D82}" type="datetime1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2D42-2071-4A3D-B614-2380183202E1}" type="datetime1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E067-04B9-40C0-BFE6-53BAD2F7119C}" type="datetime1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2E72-949E-4479-B957-DBA32EC1FAB9}" type="datetime1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19D6-C5C8-405A-96EE-DAC9728267C0}" type="datetime1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766D-F1AD-47B2-B323-71C0AAEFC468}" type="datetime1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1487-0835-4E27-A96A-FE7FCF3265BD}" type="datetime1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3321-723F-439B-A2FC-3D1497BCF824}" type="datetime1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18F9-3CB8-42B9-8393-7570C1C1A70D}" type="datetime1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E127-D066-4A1C-B918-F70FF61E725D}" type="datetime1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7314-6885-4B6E-804E-F9FE9C155D78}" type="datetime1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80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r>
              <a:rPr lang="en-US" dirty="0" smtClean="0"/>
              <a:t>E.g.,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429000"/>
            <a:ext cx="196194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cdef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j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def</a:t>
            </a:r>
            <a:r>
              <a:rPr lang="en-US" dirty="0" smtClean="0"/>
              <a:t> double x = 0.0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17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8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215825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919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</a:t>
            </a:r>
            <a:r>
              <a:rPr lang="en-US" sz="2400" dirty="0" err="1" smtClean="0"/>
              <a:t>compilicated</a:t>
            </a:r>
            <a:r>
              <a:rPr lang="en-US" sz="2400" dirty="0" smtClean="0"/>
              <a:t>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4346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" y="1371600"/>
            <a:ext cx="3887603" cy="5018809"/>
            <a:chOff x="304800" y="1371600"/>
            <a:chExt cx="3887603" cy="5018809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66764" y="6021077"/>
              <a:ext cx="1424236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primes_c.pyx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1597" y="1371600"/>
            <a:ext cx="3887603" cy="5017532"/>
            <a:chOff x="4951597" y="1371600"/>
            <a:chExt cx="3887603" cy="5017532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90305" y="6019800"/>
              <a:ext cx="1348895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primes_p.py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70266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17132"/>
            <a:chOff x="304800" y="1371600"/>
            <a:chExt cx="5863144" cy="1817132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75492" y="2819400"/>
              <a:ext cx="991810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setup.py</a:t>
              </a:r>
              <a:endParaRPr lang="nl-BE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61191" y="2819400"/>
              <a:ext cx="1111651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primes.py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61698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278469"/>
              </p:ext>
            </p:extLst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029200"/>
            <a:ext cx="54247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no maximum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in Python, C/C++ can overflow!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271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521</Words>
  <Application>Microsoft Office PowerPoint</Application>
  <PresentationFormat>On-screen Show (4:3)</PresentationFormat>
  <Paragraphs>138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Symbol</vt:lpstr>
      <vt:lpstr>Office Theme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Types</vt:lpstr>
      <vt:lpstr>Type mapping</vt:lpstr>
      <vt:lpstr>C type declarations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Cython to speed up Python</dc:title>
  <dc:creator>lucg5005</dc:creator>
  <cp:lastModifiedBy>Geert Jan Bex</cp:lastModifiedBy>
  <cp:revision>17</cp:revision>
  <dcterms:created xsi:type="dcterms:W3CDTF">2006-08-16T00:00:00Z</dcterms:created>
  <dcterms:modified xsi:type="dcterms:W3CDTF">2016-02-11T16:02:53Z</dcterms:modified>
</cp:coreProperties>
</file>