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  <a:endParaRPr lang="en-US" dirty="0" smtClean="0"/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4571" y="2900515"/>
            <a:ext cx="1799546" cy="1420122"/>
            <a:chOff x="1010358" y="2903294"/>
            <a:chExt cx="1799546" cy="1420122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923306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34117" y="2900515"/>
            <a:ext cx="2477728" cy="1420122"/>
            <a:chOff x="566968" y="2903294"/>
            <a:chExt cx="2477728" cy="1420122"/>
          </a:xfrm>
        </p:grpSpPr>
        <p:sp>
          <p:nvSpPr>
            <p:cNvPr id="13" name="TextBox 12"/>
            <p:cNvSpPr txBox="1"/>
            <p:nvPr/>
          </p:nvSpPr>
          <p:spPr>
            <a:xfrm>
              <a:off x="1010358" y="3923306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939450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&lt;math&gt;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724</Words>
  <Application>Microsoft Office PowerPoint</Application>
  <PresentationFormat>On-screen Show (4:3)</PresentationFormat>
  <Paragraphs>189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25</cp:revision>
  <dcterms:created xsi:type="dcterms:W3CDTF">2017-02-06T05:43:50Z</dcterms:created>
  <dcterms:modified xsi:type="dcterms:W3CDTF">2017-02-09T21:05:30Z</dcterms:modified>
</cp:coreProperties>
</file>