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6"/>
  </p:notesMasterIdLst>
  <p:handoutMasterIdLst>
    <p:handoutMasterId r:id="rId32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577" r:id="rId282"/>
    <p:sldId id="578" r:id="rId283"/>
    <p:sldId id="580" r:id="rId284"/>
    <p:sldId id="579" r:id="rId285"/>
    <p:sldId id="581" r:id="rId286"/>
    <p:sldId id="582" r:id="rId287"/>
    <p:sldId id="583" r:id="rId288"/>
    <p:sldId id="584" r:id="rId289"/>
    <p:sldId id="585" r:id="rId290"/>
    <p:sldId id="586" r:id="rId291"/>
    <p:sldId id="590" r:id="rId292"/>
    <p:sldId id="587" r:id="rId293"/>
    <p:sldId id="588" r:id="rId294"/>
    <p:sldId id="589" r:id="rId295"/>
    <p:sldId id="591" r:id="rId296"/>
    <p:sldId id="592" r:id="rId297"/>
    <p:sldId id="593" r:id="rId298"/>
    <p:sldId id="594" r:id="rId299"/>
    <p:sldId id="595" r:id="rId300"/>
    <p:sldId id="596" r:id="rId301"/>
    <p:sldId id="597" r:id="rId302"/>
    <p:sldId id="598" r:id="rId303"/>
    <p:sldId id="599" r:id="rId304"/>
    <p:sldId id="600" r:id="rId305"/>
    <p:sldId id="601" r:id="rId306"/>
    <p:sldId id="602" r:id="rId307"/>
    <p:sldId id="433" r:id="rId308"/>
    <p:sldId id="434" r:id="rId309"/>
    <p:sldId id="571" r:id="rId310"/>
    <p:sldId id="572" r:id="rId311"/>
    <p:sldId id="573" r:id="rId312"/>
    <p:sldId id="574" r:id="rId313"/>
    <p:sldId id="575" r:id="rId314"/>
    <p:sldId id="576" r:id="rId315"/>
    <p:sldId id="566" r:id="rId316"/>
    <p:sldId id="496" r:id="rId317"/>
    <p:sldId id="567" r:id="rId318"/>
    <p:sldId id="569" r:id="rId319"/>
    <p:sldId id="570" r:id="rId320"/>
    <p:sldId id="568" r:id="rId321"/>
    <p:sldId id="322" r:id="rId322"/>
    <p:sldId id="323" r:id="rId323"/>
    <p:sldId id="324" r:id="rId324"/>
    <p:sldId id="498" r:id="rId32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handoutMaster" Target="handoutMasters/handoutMaster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viewProps" Target="view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7/09/2015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7/09/2015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7/09/2015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46001</TotalTime>
  <Words>16021</Words>
  <Application>Microsoft Office PowerPoint</Application>
  <PresentationFormat>On-screen Show (4:3)</PresentationFormat>
  <Paragraphs>3911</Paragraphs>
  <Slides>324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6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494</cp:revision>
  <cp:lastPrinted>2013-05-30T07:55:36Z</cp:lastPrinted>
  <dcterms:created xsi:type="dcterms:W3CDTF">2013-02-08T06:04:20Z</dcterms:created>
  <dcterms:modified xsi:type="dcterms:W3CDTF">2015-09-07T10:17:08Z</dcterms:modified>
</cp:coreProperties>
</file>