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8" r:id="rId19"/>
    <p:sldId id="271" r:id="rId20"/>
    <p:sldId id="282" r:id="rId21"/>
    <p:sldId id="283" r:id="rId22"/>
    <p:sldId id="284" r:id="rId23"/>
    <p:sldId id="279" r:id="rId24"/>
    <p:sldId id="280" r:id="rId25"/>
    <p:sldId id="281" r:id="rId26"/>
    <p:sldId id="272" r:id="rId27"/>
    <p:sldId id="276" r:id="rId28"/>
    <p:sldId id="270" r:id="rId29"/>
    <p:sldId id="277" r:id="rId3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2016-11-09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2016-11-09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2016-11-09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2016-11-09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bootstrap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43204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Optionally, 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30728" y="2449286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536622"/>
            <a:ext cx="3906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683572"/>
            <a:ext cx="693972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Bootstrap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</a:t>
            </a:r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429001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bootstrap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1125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025243" y="1825625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664" y="3518807"/>
            <a:ext cx="2276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on RHEL 6.x, 7.x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</a:t>
            </a:r>
            <a:r>
              <a:rPr lang="en-US" dirty="0" smtClean="0"/>
              <a:t>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'1 2 4 8 16 24 28'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/>
              <a:t>compiler </a:t>
            </a:r>
            <a:r>
              <a:rPr lang="en-US" sz="2400" dirty="0" smtClean="0"/>
              <a:t>version </a:t>
            </a:r>
            <a:r>
              <a:rPr lang="en-US" sz="2400" dirty="0" smtClean="0"/>
              <a:t>in image </a:t>
            </a:r>
            <a:r>
              <a:rPr lang="en-US" sz="2400" dirty="0" smtClean="0"/>
              <a:t>need not be same as </a:t>
            </a:r>
            <a:r>
              <a:rPr lang="en-US" sz="2400" dirty="0" smtClean="0"/>
              <a:t>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</a:t>
            </a:r>
            <a:r>
              <a:rPr lang="en-US" sz="2400" dirty="0" smtClean="0"/>
              <a:t>on </a:t>
            </a:r>
            <a:r>
              <a:rPr lang="en-US" sz="2400" dirty="0" smtClean="0"/>
              <a:t>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</a:t>
            </a:r>
            <a:r>
              <a:rPr lang="en-US" dirty="0" smtClean="0"/>
              <a:t>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definition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</a:t>
            </a:r>
            <a:r>
              <a:rPr lang="en-US" dirty="0" smtClean="0"/>
              <a:t>empty image</a:t>
            </a:r>
            <a:endParaRPr lang="en-US" dirty="0" smtClean="0"/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</a:t>
            </a:r>
            <a:r>
              <a:rPr lang="en-US" dirty="0" smtClean="0"/>
              <a:t>created </a:t>
            </a:r>
            <a:r>
              <a:rPr lang="en-US" dirty="0" smtClean="0"/>
              <a:t>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create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expand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1006</Words>
  <Application>Microsoft Office PowerPoint</Application>
  <PresentationFormat>On-screen Show (4:3)</PresentationFormat>
  <Paragraphs>301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Create image</vt:lpstr>
      <vt:lpstr>Image definition file: bootstrap</vt:lpstr>
      <vt:lpstr>Image definition file: %post</vt:lpstr>
      <vt:lpstr>Image definition file: %runscript, %test</vt:lpstr>
      <vt:lpstr>Image definition file: complete</vt:lpstr>
      <vt:lpstr>Bootstrap image</vt:lpstr>
      <vt:lpstr>Mount image</vt:lpstr>
      <vt:lpstr>Using images</vt:lpstr>
      <vt:lpstr>Run image/execute commands</vt:lpstr>
      <vt:lpstr>Integration in workflow</vt:lpstr>
      <vt:lpstr>Image shell</vt:lpstr>
      <vt:lpstr>Multithreaded applications</vt:lpstr>
      <vt:lpstr>Example definition file</vt:lpstr>
      <vt:lpstr>Running OpenMP application</vt:lpstr>
      <vt:lpstr>Distributed applications</vt:lpstr>
      <vt:lpstr>Example definition file</vt:lpstr>
      <vt:lpstr>Running MPI application</vt:lpstr>
      <vt:lpstr>Conclusions</vt:lpstr>
      <vt:lpstr>Conclusions</vt:lpstr>
      <vt:lpstr>Bootstrap best practices</vt:lpstr>
      <vt:lpstr>References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37</cp:revision>
  <dcterms:created xsi:type="dcterms:W3CDTF">2016-10-25T08:52:29Z</dcterms:created>
  <dcterms:modified xsi:type="dcterms:W3CDTF">2016-11-09T08:37:37Z</dcterms:modified>
</cp:coreProperties>
</file>