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3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1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5" r:id="rId153"/>
    <p:sldId id="406" r:id="rId154"/>
    <p:sldId id="407" r:id="rId155"/>
    <p:sldId id="408" r:id="rId156"/>
    <p:sldId id="409" r:id="rId157"/>
    <p:sldId id="410" r:id="rId158"/>
    <p:sldId id="411" r:id="rId159"/>
    <p:sldId id="412" r:id="rId160"/>
    <p:sldId id="413" r:id="rId161"/>
    <p:sldId id="414" r:id="rId162"/>
    <p:sldId id="415" r:id="rId163"/>
    <p:sldId id="416" r:id="rId164"/>
    <p:sldId id="417" r:id="rId165"/>
    <p:sldId id="418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28" r:id="rId175"/>
    <p:sldId id="429" r:id="rId176"/>
    <p:sldId id="430" r:id="rId177"/>
    <p:sldId id="431" r:id="rId178"/>
    <p:sldId id="432" r:id="rId179"/>
    <p:sldId id="433" r:id="rId180"/>
    <p:sldId id="434" r:id="rId181"/>
    <p:sldId id="435" r:id="rId182"/>
    <p:sldId id="436" r:id="rId183"/>
    <p:sldId id="437" r:id="rId184"/>
    <p:sldId id="438" r:id="rId185"/>
    <p:sldId id="439" r:id="rId186"/>
    <p:sldId id="440" r:id="rId187"/>
    <p:sldId id="441" r:id="rId188"/>
    <p:sldId id="442" r:id="rId189"/>
    <p:sldId id="443" r:id="rId190"/>
    <p:sldId id="444" r:id="rId191"/>
    <p:sldId id="445" r:id="rId192"/>
    <p:sldId id="455" r:id="rId193"/>
    <p:sldId id="456" r:id="rId194"/>
    <p:sldId id="457" r:id="rId195"/>
    <p:sldId id="458" r:id="rId196"/>
    <p:sldId id="446" r:id="rId197"/>
    <p:sldId id="448" r:id="rId198"/>
    <p:sldId id="449" r:id="rId199"/>
    <p:sldId id="451" r:id="rId200"/>
    <p:sldId id="450" r:id="rId201"/>
    <p:sldId id="459" r:id="rId2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9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heme" Target="theme/theme1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4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6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  <a:endParaRPr lang="en-US" dirty="0" smtClean="0"/>
          </a:p>
          <a:p>
            <a:pPr lvl="1"/>
            <a:r>
              <a:rPr lang="en-US" dirty="0" smtClean="0"/>
              <a:t>building software using </a:t>
            </a:r>
            <a:r>
              <a:rPr lang="en-US" dirty="0" smtClean="0"/>
              <a:t>make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</a:t>
            </a:r>
            <a:r>
              <a:rPr lang="en-US" dirty="0" smtClean="0"/>
              <a:t>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11563</Words>
  <Application>Microsoft Office PowerPoint</Application>
  <PresentationFormat>On-screen Show (4:3)</PresentationFormat>
  <Paragraphs>2900</Paragraphs>
  <Slides>201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13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75</cp:revision>
  <dcterms:created xsi:type="dcterms:W3CDTF">2017-02-14T13:57:03Z</dcterms:created>
  <dcterms:modified xsi:type="dcterms:W3CDTF">2018-03-01T05:42:31Z</dcterms:modified>
</cp:coreProperties>
</file>