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306" r:id="rId23"/>
    <p:sldId id="262" r:id="rId24"/>
    <p:sldId id="260" r:id="rId25"/>
    <p:sldId id="278" r:id="rId26"/>
    <p:sldId id="279" r:id="rId27"/>
    <p:sldId id="303" r:id="rId28"/>
    <p:sldId id="281" r:id="rId29"/>
    <p:sldId id="308" r:id="rId30"/>
    <p:sldId id="282" r:id="rId31"/>
    <p:sldId id="296" r:id="rId32"/>
    <p:sldId id="283" r:id="rId33"/>
    <p:sldId id="295" r:id="rId34"/>
    <p:sldId id="285" r:id="rId35"/>
    <p:sldId id="284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311" r:id="rId44"/>
    <p:sldId id="294" r:id="rId45"/>
    <p:sldId id="297" r:id="rId46"/>
    <p:sldId id="304" r:id="rId47"/>
    <p:sldId id="305" r:id="rId48"/>
    <p:sldId id="312" r:id="rId49"/>
    <p:sldId id="307" r:id="rId50"/>
    <p:sldId id="309" r:id="rId51"/>
    <p:sldId id="300" r:id="rId52"/>
    <p:sldId id="301" r:id="rId53"/>
    <p:sldId id="299" r:id="rId54"/>
    <p:sldId id="310" r:id="rId5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02"/>
            <p14:sldId id="306"/>
            <p14:sldId id="262"/>
            <p14:sldId id="260"/>
            <p14:sldId id="278"/>
            <p14:sldId id="279"/>
            <p14:sldId id="303"/>
            <p14:sldId id="28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1/12/2016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</a:t>
            </a:r>
            <a:r>
              <a:rPr lang="en-US" dirty="0" smtClean="0"/>
              <a:t>repo </a:t>
            </a:r>
            <a:r>
              <a:rPr lang="en-US" dirty="0"/>
              <a:t>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repo </a:t>
            </a:r>
            <a:r>
              <a:rPr lang="en-US" dirty="0"/>
              <a:t>to </a:t>
            </a:r>
            <a:r>
              <a:rPr lang="en-US" dirty="0" smtClean="0"/>
              <a:t>current file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564904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135687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04120" y="2636912"/>
            <a:ext cx="5872336" cy="2910122"/>
            <a:chOff x="2804120" y="2636912"/>
            <a:chExt cx="5872336" cy="2910122"/>
          </a:xfrm>
        </p:grpSpPr>
        <p:sp>
          <p:nvSpPr>
            <p:cNvPr id="8" name="Rectangle 7"/>
            <p:cNvSpPr/>
            <p:nvPr/>
          </p:nvSpPr>
          <p:spPr>
            <a:xfrm>
              <a:off x="2804120" y="5239134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389395" y="3160132"/>
              <a:ext cx="3397666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>
              <a:off x="3551026" y="2749570"/>
              <a:ext cx="1346639" cy="14895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checkout some-other-branch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checkout my-original-branch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stash pop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stash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</a:t>
            </a:r>
            <a:r>
              <a:rPr lang="en-US" dirty="0" smtClean="0"/>
              <a:t>commits/merges</a:t>
            </a:r>
          </a:p>
          <a:p>
            <a:endParaRPr lang="en-US" dirty="0"/>
          </a:p>
          <a:p>
            <a:r>
              <a:rPr lang="en-US" dirty="0" smtClean="0"/>
              <a:t>Added description to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3423705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80263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5139075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8065" y="5367489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3423705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</a:t>
            </a:r>
            <a:r>
              <a:rPr lang="en-US" smtClean="0"/>
              <a:t>with most </a:t>
            </a:r>
            <a:r>
              <a:rPr lang="en-US" dirty="0" smtClean="0"/>
              <a:t>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files </a:t>
            </a:r>
            <a:r>
              <a:rPr lang="en-US" dirty="0" smtClean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2527</Words>
  <Application>Microsoft Office PowerPoint</Application>
  <PresentationFormat>On-screen Show (4:3)</PresentationFormat>
  <Paragraphs>618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Conclusions</vt:lpstr>
      <vt:lpstr>Conclusions</vt:lpstr>
      <vt:lpstr>References</vt:lpstr>
      <vt:lpstr>Software &amp;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79</cp:revision>
  <dcterms:created xsi:type="dcterms:W3CDTF">2014-11-10T15:16:11Z</dcterms:created>
  <dcterms:modified xsi:type="dcterms:W3CDTF">2016-12-01T09:03:13Z</dcterms:modified>
</cp:coreProperties>
</file>