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clustalw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 smtClean="0">
                  <a:solidFill>
                    <a:srgbClr val="C00000"/>
                  </a:solidFill>
                </a:rPr>
                <a:t>fasta</a:t>
              </a:r>
              <a:r>
                <a:rPr lang="en-US" dirty="0" smtClean="0">
                  <a:solidFill>
                    <a:srgbClr val="C00000"/>
                  </a:solidFill>
                </a:rPr>
                <a:t> format as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 smtClean="0"/>
              <a:t> to read/parse/write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fasta</a:t>
            </a:r>
            <a:r>
              <a:rPr lang="en-US" dirty="0" smtClean="0"/>
              <a:t>, PHYLIP,…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 smtClean="0"/>
              <a:t> turns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/>
              <a:t> into file handle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with sequences, e.g., print first 76 characters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/>
              <a:t>Via NCBI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Save search: 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NCBIWWW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saved search, if any</a:t>
            </a:r>
          </a:p>
          <a:p>
            <a:endParaRPr lang="en-US" dirty="0"/>
          </a:p>
          <a:p>
            <a:r>
              <a:rPr lang="en-US" dirty="0" smtClean="0"/>
              <a:t>Result may have multiple records</a:t>
            </a:r>
          </a:p>
          <a:p>
            <a:pPr lvl="1"/>
            <a:r>
              <a:rPr lang="en-US" dirty="0" smtClean="0"/>
              <a:t>Records may have multiple alignments</a:t>
            </a:r>
          </a:p>
          <a:p>
            <a:pPr lvl="2"/>
            <a:r>
              <a:rPr lang="en-US" dirty="0" smtClean="0"/>
              <a:t>Alignments have multiple HSPs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NCBIXML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 and HSPs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HSP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1249" y="4446975"/>
            <a:ext cx="627610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55" y="3040738"/>
            <a:ext cx="67437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{0:d}'.format(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offers rich environment, Swiss army knife</a:t>
            </a:r>
          </a:p>
          <a:p>
            <a:r>
              <a:rPr lang="en-US" dirty="0" smtClean="0"/>
              <a:t>Allows to code complex bioinformatics workflows</a:t>
            </a:r>
          </a:p>
          <a:p>
            <a:r>
              <a:rPr lang="en-US" dirty="0" smtClean="0"/>
              <a:t>Worth checking out to avoid reinventing the wheel (badly)</a:t>
            </a:r>
          </a:p>
          <a:p>
            <a:r>
              <a:rPr lang="en-US" dirty="0" smtClean="0"/>
              <a:t>Much more to explore</a:t>
            </a:r>
          </a:p>
          <a:p>
            <a:pPr lvl="1"/>
            <a:r>
              <a:rPr lang="en-US" dirty="0" smtClean="0"/>
              <a:t>Population biology</a:t>
            </a:r>
          </a:p>
          <a:p>
            <a:pPr lvl="1"/>
            <a:r>
              <a:rPr lang="en-US" dirty="0" smtClean="0"/>
              <a:t>Motif search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11578</TotalTime>
  <Words>1575</Words>
  <Application>Microsoft Office PowerPoint</Application>
  <PresentationFormat>On-screen Show (4:3)</PresentationFormat>
  <Paragraphs>488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98</cp:revision>
  <dcterms:created xsi:type="dcterms:W3CDTF">2016-06-16T05:43:08Z</dcterms:created>
  <dcterms:modified xsi:type="dcterms:W3CDTF">2016-11-27T16:09:36Z</dcterms:modified>
</cp:coreProperties>
</file>