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7" r:id="rId2"/>
    <p:sldId id="282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84" r:id="rId17"/>
    <p:sldId id="272" r:id="rId18"/>
    <p:sldId id="277" r:id="rId19"/>
    <p:sldId id="273" r:id="rId20"/>
    <p:sldId id="279" r:id="rId21"/>
    <p:sldId id="280" r:id="rId22"/>
    <p:sldId id="278" r:id="rId23"/>
    <p:sldId id="285" r:id="rId24"/>
    <p:sldId id="275" r:id="rId25"/>
    <p:sldId id="281" r:id="rId26"/>
    <p:sldId id="286" r:id="rId27"/>
    <p:sldId id="271" r:id="rId28"/>
    <p:sldId id="283" r:id="rId2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192264"/>
        <c:axId val="166191872"/>
      </c:scatterChart>
      <c:valAx>
        <c:axId val="16619226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166191872"/>
        <c:crosses val="autoZero"/>
        <c:crossBetween val="midCat"/>
        <c:majorUnit val="4"/>
        <c:minorUnit val="4"/>
      </c:valAx>
      <c:valAx>
        <c:axId val="1661918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19226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189912"/>
        <c:axId val="166193440"/>
      </c:scatterChart>
      <c:valAx>
        <c:axId val="1661899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6193440"/>
        <c:crosses val="autoZero"/>
        <c:crossBetween val="midCat"/>
        <c:majorUnit val="4"/>
        <c:minorUnit val="4"/>
      </c:valAx>
      <c:valAx>
        <c:axId val="166193440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18991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16296"/>
        <c:axId val="167816688"/>
      </c:scatterChart>
      <c:valAx>
        <c:axId val="1678162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7816688"/>
        <c:crosses val="autoZero"/>
        <c:crossBetween val="midCat"/>
        <c:minorUnit val="4"/>
      </c:valAx>
      <c:valAx>
        <c:axId val="167816688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816296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17472"/>
        <c:axId val="167817864"/>
      </c:scatterChart>
      <c:valAx>
        <c:axId val="1678174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7817864"/>
        <c:crosses val="autoZero"/>
        <c:crossBetween val="midCat"/>
        <c:majorUnit val="4"/>
      </c:valAx>
      <c:valAx>
        <c:axId val="167817864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817472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18648"/>
        <c:axId val="167819040"/>
      </c:scatterChart>
      <c:valAx>
        <c:axId val="16781864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7819040"/>
        <c:crosses val="autoZero"/>
        <c:crossBetween val="midCat"/>
        <c:majorUnit val="4"/>
        <c:minorUnit val="4"/>
      </c:valAx>
      <c:valAx>
        <c:axId val="16781904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8186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2016-07-29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2016-07-29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2016-07-29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2016-07-29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2016-07-29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2016-07-29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2016-07-29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some help needed from programmer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node, i.e., distributed</a:t>
            </a:r>
          </a:p>
          <a:p>
            <a:pPr lvl="2"/>
            <a:r>
              <a:rPr lang="en-US" dirty="0" smtClean="0"/>
              <a:t>MPI: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55320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(GDDR5@750MHz): 48.0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</a:t>
            </a:r>
            <a:r>
              <a:rPr lang="en-US" dirty="0" smtClean="0"/>
              <a:t>Express 3.0: 31.5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923</Words>
  <Application>Microsoft Office PowerPoint</Application>
  <PresentationFormat>On-screen Show (4:3)</PresentationFormat>
  <Paragraphs>389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CPU</vt:lpstr>
      <vt:lpstr>Vectorization</vt:lpstr>
      <vt:lpstr>AVX2</vt:lpstr>
      <vt:lpstr>Appendix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76</cp:revision>
  <dcterms:created xsi:type="dcterms:W3CDTF">2014-09-30T05:33:26Z</dcterms:created>
  <dcterms:modified xsi:type="dcterms:W3CDTF">2016-07-29T13:46:06Z</dcterms:modified>
</cp:coreProperties>
</file>