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8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84" r:id="rId17"/>
    <p:sldId id="272" r:id="rId18"/>
    <p:sldId id="277" r:id="rId19"/>
    <p:sldId id="273" r:id="rId20"/>
    <p:sldId id="279" r:id="rId21"/>
    <p:sldId id="280" r:id="rId22"/>
    <p:sldId id="278" r:id="rId23"/>
    <p:sldId id="288" r:id="rId24"/>
    <p:sldId id="285" r:id="rId25"/>
    <p:sldId id="275" r:id="rId26"/>
    <p:sldId id="281" r:id="rId27"/>
    <p:sldId id="287" r:id="rId28"/>
    <p:sldId id="286" r:id="rId29"/>
    <p:sldId id="271" r:id="rId30"/>
    <p:sldId id="283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92264"/>
        <c:axId val="166191872"/>
      </c:scatterChart>
      <c:valAx>
        <c:axId val="16619226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66191872"/>
        <c:crosses val="autoZero"/>
        <c:crossBetween val="midCat"/>
        <c:majorUnit val="4"/>
        <c:minorUnit val="4"/>
      </c:valAx>
      <c:valAx>
        <c:axId val="1661918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9226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89912"/>
        <c:axId val="166193440"/>
      </c:scatterChart>
      <c:valAx>
        <c:axId val="166189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6193440"/>
        <c:crosses val="autoZero"/>
        <c:crossBetween val="midCat"/>
        <c:majorUnit val="4"/>
        <c:minorUnit val="4"/>
      </c:valAx>
      <c:valAx>
        <c:axId val="16619344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18991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6296"/>
        <c:axId val="167816688"/>
      </c:scatterChart>
      <c:valAx>
        <c:axId val="1678162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6688"/>
        <c:crosses val="autoZero"/>
        <c:crossBetween val="midCat"/>
        <c:minorUnit val="4"/>
      </c:valAx>
      <c:valAx>
        <c:axId val="1678166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629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7472"/>
        <c:axId val="167817864"/>
      </c:scatterChart>
      <c:valAx>
        <c:axId val="1678174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7864"/>
        <c:crosses val="autoZero"/>
        <c:crossBetween val="midCat"/>
        <c:majorUnit val="4"/>
      </c:valAx>
      <c:valAx>
        <c:axId val="16781786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747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8648"/>
        <c:axId val="167819040"/>
      </c:scatterChart>
      <c:valAx>
        <c:axId val="1678186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7819040"/>
        <c:crosses val="autoZero"/>
        <c:crossBetween val="midCat"/>
        <c:majorUnit val="4"/>
        <c:minorUnit val="4"/>
      </c:valAx>
      <c:valAx>
        <c:axId val="16781904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818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2016-07-29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2016-07-29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2016-07-29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2016-07-29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2016-07-29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2016-07-29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</a:t>
            </a:r>
            <a:r>
              <a:rPr lang="en-US" dirty="0" smtClean="0"/>
              <a:t>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928</Words>
  <Application>Microsoft Office PowerPoint</Application>
  <PresentationFormat>On-screen Show (4:3)</PresentationFormat>
  <Paragraphs>393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</vt:lpstr>
      <vt:lpstr>CPU</vt:lpstr>
      <vt:lpstr>Vectorization</vt:lpstr>
      <vt:lpstr>AVX2</vt:lpstr>
      <vt:lpstr>References</vt:lpstr>
      <vt:lpstr>Appendix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79</cp:revision>
  <dcterms:created xsi:type="dcterms:W3CDTF">2014-09-30T05:33:26Z</dcterms:created>
  <dcterms:modified xsi:type="dcterms:W3CDTF">2016-07-29T14:40:54Z</dcterms:modified>
</cp:coreProperties>
</file>