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5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439216"/>
        <c:axId val="415437256"/>
      </c:scatterChart>
      <c:valAx>
        <c:axId val="41543921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15437256"/>
        <c:crosses val="autoZero"/>
        <c:crossBetween val="midCat"/>
        <c:majorUnit val="4"/>
      </c:valAx>
      <c:valAx>
        <c:axId val="415437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439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439608"/>
        <c:axId val="415438824"/>
      </c:scatterChart>
      <c:valAx>
        <c:axId val="41543960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15438824"/>
        <c:crosses val="autoZero"/>
        <c:crossBetween val="midCat"/>
        <c:majorUnit val="4"/>
      </c:valAx>
      <c:valAx>
        <c:axId val="415438824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41543960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438040"/>
        <c:axId val="415438432"/>
      </c:scatterChart>
      <c:valAx>
        <c:axId val="41543804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15438432"/>
        <c:crosses val="autoZero"/>
        <c:crossBetween val="midCat"/>
        <c:majorUnit val="4"/>
      </c:valAx>
      <c:valAx>
        <c:axId val="41543843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438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437648"/>
        <c:axId val="415441568"/>
      </c:scatterChart>
      <c:valAx>
        <c:axId val="41543764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15441568"/>
        <c:crosses val="autoZero"/>
        <c:crossBetween val="midCat"/>
        <c:majorUnit val="4"/>
      </c:valAx>
      <c:valAx>
        <c:axId val="41544156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41543764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443528"/>
        <c:axId val="415441960"/>
      </c:scatterChart>
      <c:valAx>
        <c:axId val="415443528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41960"/>
        <c:crosses val="autoZero"/>
        <c:crossBetween val="midCat"/>
      </c:valAx>
      <c:valAx>
        <c:axId val="415441960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443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2017-04-19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19/04/2017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19/04/2017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19/04/2017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19/04/2017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19/04/2017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4203</TotalTime>
  <Words>8173</Words>
  <Application>Microsoft Office PowerPoint</Application>
  <PresentationFormat>On-screen Show (4:3)</PresentationFormat>
  <Paragraphs>2224</Paragraphs>
  <Slides>183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92</cp:revision>
  <dcterms:created xsi:type="dcterms:W3CDTF">2016-03-16T14:21:03Z</dcterms:created>
  <dcterms:modified xsi:type="dcterms:W3CDTF">2017-04-19T19:44:57Z</dcterms:modified>
</cp:coreProperties>
</file>