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305" r:id="rId35"/>
    <p:sldId id="298" r:id="rId36"/>
    <p:sldId id="299" r:id="rId37"/>
    <p:sldId id="300" r:id="rId38"/>
    <p:sldId id="301" r:id="rId39"/>
    <p:sldId id="302" r:id="rId40"/>
    <p:sldId id="306" r:id="rId41"/>
    <p:sldId id="307" r:id="rId42"/>
    <p:sldId id="308" r:id="rId43"/>
    <p:sldId id="309" r:id="rId44"/>
    <p:sldId id="310" r:id="rId45"/>
    <p:sldId id="287" r:id="rId46"/>
    <p:sldId id="292" r:id="rId47"/>
    <p:sldId id="286" r:id="rId48"/>
    <p:sldId id="297" r:id="rId49"/>
    <p:sldId id="271" r:id="rId50"/>
    <p:sldId id="283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18/01/2018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18/01/2018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18/01/2018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18/01/2018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</a:t>
            </a:r>
            <a:r>
              <a:rPr lang="en-US" sz="2400" dirty="0" err="1" smtClean="0"/>
              <a:t>dp</a:t>
            </a:r>
            <a:r>
              <a:rPr lang="en-US" sz="2400" dirty="0" smtClean="0"/>
              <a:t>/</a:t>
            </a:r>
            <a:r>
              <a:rPr lang="en-US" sz="2400" dirty="0" smtClean="0"/>
              <a:t>register  </a:t>
            </a:r>
            <a:r>
              <a:rPr lang="en-US" sz="2400" dirty="0" smtClean="0"/>
              <a:t>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</a:t>
            </a:r>
            <a:r>
              <a:rPr lang="en-US" sz="2400" dirty="0" smtClean="0"/>
              <a:t>14 </a:t>
            </a:r>
            <a:r>
              <a:rPr lang="en-US" sz="2400" dirty="0" smtClean="0"/>
              <a:t>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</a:t>
            </a:r>
            <a:r>
              <a:rPr lang="en-US" sz="2400" dirty="0" smtClean="0"/>
              <a:t>280 </a:t>
            </a:r>
            <a:r>
              <a:rPr lang="en-US" sz="2400" dirty="0" smtClean="0"/>
              <a:t>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cache trashing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Microsoft Office PowerPoint</Application>
  <PresentationFormat>On-screen Show (4:3)</PresentationFormat>
  <Paragraphs>626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geertjan.bex@gmail.com</cp:lastModifiedBy>
  <cp:revision>163</cp:revision>
  <dcterms:created xsi:type="dcterms:W3CDTF">2014-09-30T05:33:26Z</dcterms:created>
  <dcterms:modified xsi:type="dcterms:W3CDTF">2018-01-18T12:50:07Z</dcterms:modified>
</cp:coreProperties>
</file>