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264" r:id="rId3"/>
    <p:sldId id="277" r:id="rId4"/>
    <p:sldId id="262" r:id="rId5"/>
    <p:sldId id="263" r:id="rId6"/>
    <p:sldId id="257" r:id="rId7"/>
    <p:sldId id="259" r:id="rId8"/>
    <p:sldId id="260" r:id="rId9"/>
    <p:sldId id="258" r:id="rId10"/>
    <p:sldId id="261" r:id="rId11"/>
    <p:sldId id="278" r:id="rId12"/>
    <p:sldId id="319" r:id="rId13"/>
    <p:sldId id="316" r:id="rId14"/>
    <p:sldId id="323" r:id="rId15"/>
    <p:sldId id="324" r:id="rId16"/>
    <p:sldId id="332" r:id="rId17"/>
    <p:sldId id="333" r:id="rId18"/>
    <p:sldId id="265" r:id="rId19"/>
    <p:sldId id="266" r:id="rId20"/>
    <p:sldId id="268" r:id="rId21"/>
    <p:sldId id="267" r:id="rId22"/>
    <p:sldId id="269" r:id="rId23"/>
    <p:sldId id="270" r:id="rId24"/>
    <p:sldId id="282" r:id="rId25"/>
    <p:sldId id="271" r:id="rId26"/>
    <p:sldId id="322" r:id="rId27"/>
    <p:sldId id="272" r:id="rId28"/>
    <p:sldId id="273" r:id="rId29"/>
    <p:sldId id="274" r:id="rId30"/>
    <p:sldId id="317" r:id="rId31"/>
    <p:sldId id="300" r:id="rId32"/>
    <p:sldId id="318" r:id="rId33"/>
    <p:sldId id="321" r:id="rId34"/>
    <p:sldId id="296" r:id="rId35"/>
    <p:sldId id="313" r:id="rId36"/>
    <p:sldId id="276" r:id="rId37"/>
    <p:sldId id="311" r:id="rId38"/>
    <p:sldId id="314" r:id="rId39"/>
    <p:sldId id="315" r:id="rId40"/>
    <p:sldId id="297" r:id="rId41"/>
    <p:sldId id="298" r:id="rId42"/>
    <p:sldId id="299" r:id="rId43"/>
    <p:sldId id="328" r:id="rId44"/>
    <p:sldId id="279" r:id="rId45"/>
    <p:sldId id="289" r:id="rId46"/>
    <p:sldId id="280" r:id="rId47"/>
    <p:sldId id="281" r:id="rId48"/>
    <p:sldId id="295" r:id="rId49"/>
    <p:sldId id="283" r:id="rId50"/>
    <p:sldId id="286" r:id="rId51"/>
    <p:sldId id="287" r:id="rId52"/>
    <p:sldId id="290" r:id="rId53"/>
    <p:sldId id="284" r:id="rId54"/>
    <p:sldId id="288" r:id="rId55"/>
    <p:sldId id="294" r:id="rId56"/>
    <p:sldId id="285" r:id="rId57"/>
    <p:sldId id="291" r:id="rId58"/>
    <p:sldId id="292" r:id="rId59"/>
    <p:sldId id="293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2" r:id="rId71"/>
    <p:sldId id="320" r:id="rId72"/>
    <p:sldId id="329" r:id="rId73"/>
    <p:sldId id="330" r:id="rId74"/>
    <p:sldId id="331" r:id="rId75"/>
    <p:sldId id="325" r:id="rId76"/>
    <p:sldId id="326" r:id="rId77"/>
    <p:sldId id="327" r:id="rId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Strings" id="{79DB4795-2D6B-46C4-BE5E-F853F241623A}">
          <p14:sldIdLst>
            <p14:sldId id="328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I/O" id="{CF804DA1-39C5-4934-BECB-A4D50B7CBB97}">
          <p14:sldIdLst>
            <p14:sldId id="320"/>
            <p14:sldId id="329"/>
            <p14:sldId id="330"/>
            <p14:sldId id="331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18/04/2015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18/04/2015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18/04/2015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18/04/2015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18/04/2015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18/04/2015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18/04/2015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18/04/2015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18/04/2015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18/04/2015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18/04/2015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18/04/2015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18/04/2015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664275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10858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37473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ALLOCATED(a))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63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523668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979239"/>
            <a:ext cx="2429402" cy="646331"/>
            <a:chOff x="6588224" y="2781799"/>
            <a:chExt cx="2429402" cy="646331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88224" y="3717032"/>
            <a:ext cx="2429402" cy="646331"/>
            <a:chOff x="6588224" y="2781799"/>
            <a:chExt cx="2429402" cy="646331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88224" y="5138608"/>
            <a:ext cx="2429402" cy="923330"/>
            <a:chOff x="6588224" y="2781799"/>
            <a:chExt cx="2429402" cy="923330"/>
          </a:xfrm>
        </p:grpSpPr>
        <p:sp>
          <p:nvSpPr>
            <p:cNvPr id="17" name="Right Brace 1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2360" y="2781799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88224" y="4438853"/>
            <a:ext cx="2429402" cy="646331"/>
            <a:chOff x="6588224" y="2781799"/>
            <a:chExt cx="2429402" cy="646331"/>
          </a:xfrm>
        </p:grpSpPr>
        <p:sp>
          <p:nvSpPr>
            <p:cNvPr id="34" name="Right Brace 33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67944" y="1268760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259632" y="4725144"/>
            <a:ext cx="3965426" cy="2093218"/>
            <a:chOff x="28618" y="3143461"/>
            <a:chExt cx="3965426" cy="2093218"/>
          </a:xfrm>
        </p:grpSpPr>
        <p:pic>
          <p:nvPicPr>
            <p:cNvPr id="2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30" y="407956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8618" y="3143461"/>
              <a:ext cx="2785314" cy="2016224"/>
              <a:chOff x="3190794" y="2692201"/>
              <a:chExt cx="2785314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28561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 rot="19796557">
            <a:off x="140110" y="612882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14161" y="2098591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0526" y="2060848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90225" y="2812286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07704" y="3820398"/>
            <a:ext cx="6840760" cy="904746"/>
            <a:chOff x="1524711" y="2308230"/>
            <a:chExt cx="6840760" cy="904746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6090" y="2843644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2928698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2053640"/>
            <a:chOff x="3465068" y="1508550"/>
            <a:chExt cx="4680520" cy="2053640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915859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6054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5157192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</a:t>
            </a:r>
            <a:r>
              <a:rPr lang="en-US" dirty="0" err="1" smtClean="0"/>
              <a:t>unformattred</a:t>
            </a:r>
            <a:r>
              <a:rPr lang="en-US" dirty="0" smtClean="0"/>
              <a:t>, not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&amp; closing a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26982</TotalTime>
  <Words>3949</Words>
  <Application>Microsoft Office PowerPoint</Application>
  <PresentationFormat>On-screen Show (4:3)</PresentationFormat>
  <Paragraphs>1191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Fortran for the 21st century</vt:lpstr>
      <vt:lpstr>Introduction</vt:lpstr>
      <vt:lpstr>Typographic conventions for slides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Strings</vt:lpstr>
      <vt:lpstr>Procedures</vt:lpstr>
      <vt:lpstr>Arguments &amp; scope</vt:lpstr>
      <vt:lpstr>Subroutines</vt:lpstr>
      <vt:lpstr>Functions</vt:lpstr>
      <vt:lpstr>Arrays as arguments</vt:lpstr>
      <vt:lpstr>Pure functions</vt:lpstr>
      <vt:lpstr>Elemental functions</vt:lpstr>
      <vt:lpstr>Elemental subroutines</vt:lpstr>
      <vt:lpstr>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I/O</vt:lpstr>
      <vt:lpstr>Files &amp; records</vt:lpstr>
      <vt:lpstr>File access</vt:lpstr>
      <vt:lpstr>Opening &amp; closing a file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175</cp:revision>
  <dcterms:created xsi:type="dcterms:W3CDTF">2015-03-25T05:43:07Z</dcterms:created>
  <dcterms:modified xsi:type="dcterms:W3CDTF">2015-04-20T19:53:51Z</dcterms:modified>
</cp:coreProperties>
</file>