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  <p:sldId id="263" r:id="rId9"/>
    <p:sldId id="265" r:id="rId10"/>
    <p:sldId id="264" r:id="rId11"/>
    <p:sldId id="276" r:id="rId12"/>
    <p:sldId id="268" r:id="rId13"/>
    <p:sldId id="267" r:id="rId14"/>
    <p:sldId id="272" r:id="rId15"/>
    <p:sldId id="269" r:id="rId16"/>
    <p:sldId id="270" r:id="rId17"/>
    <p:sldId id="271" r:id="rId18"/>
    <p:sldId id="273" r:id="rId19"/>
    <p:sldId id="274" r:id="rId20"/>
    <p:sldId id="275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C36FBB-459D-4920-9E9C-25D12A3974B4}">
          <p14:sldIdLst>
            <p14:sldId id="256"/>
          </p14:sldIdLst>
        </p14:section>
        <p14:section name="Motivating example" id="{7638EA1C-3D2D-4266-965F-9471324361C4}">
          <p14:sldIdLst>
            <p14:sldId id="262"/>
            <p14:sldId id="257"/>
            <p14:sldId id="258"/>
            <p14:sldId id="260"/>
            <p14:sldId id="259"/>
            <p14:sldId id="261"/>
            <p14:sldId id="263"/>
            <p14:sldId id="265"/>
            <p14:sldId id="264"/>
            <p14:sldId id="276"/>
            <p14:sldId id="268"/>
            <p14:sldId id="267"/>
            <p14:sldId id="272"/>
            <p14:sldId id="269"/>
            <p14:sldId id="270"/>
            <p14:sldId id="271"/>
            <p14:sldId id="273"/>
            <p14:sldId id="274"/>
            <p14:sldId id="275"/>
            <p14:sldId id="27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45E4-7DA3-41B9-B0DA-4BEE0876FA88}" type="datetimeFigureOut">
              <a:rPr lang="nl-BE" smtClean="0"/>
              <a:t>24/02/2016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86D8F-13C9-42D9-9433-6A97D3BA100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0768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420D-148A-400F-B88D-527DF6E13622}" type="datetime1">
              <a:rPr lang="en-US" smtClean="0"/>
              <a:t>2016-02-24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1B9A-6787-4B63-BAEF-E3CF67589D82}" type="datetime1">
              <a:rPr lang="en-US" smtClean="0"/>
              <a:t>2016-02-24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2D42-2071-4A3D-B614-2380183202E1}" type="datetime1">
              <a:rPr lang="en-US" smtClean="0"/>
              <a:t>2016-02-24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E067-04B9-40C0-BFE6-53BAD2F7119C}" type="datetime1">
              <a:rPr lang="en-US" smtClean="0"/>
              <a:t>2016-02-24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2E72-949E-4479-B957-DBA32EC1FAB9}" type="datetime1">
              <a:rPr lang="en-US" smtClean="0"/>
              <a:t>2016-02-24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19D6-C5C8-405A-96EE-DAC9728267C0}" type="datetime1">
              <a:rPr lang="en-US" smtClean="0"/>
              <a:t>2016-02-24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766D-F1AD-47B2-B323-71C0AAEFC468}" type="datetime1">
              <a:rPr lang="en-US" smtClean="0"/>
              <a:t>2016-02-24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1487-0835-4E27-A96A-FE7FCF3265BD}" type="datetime1">
              <a:rPr lang="en-US" smtClean="0"/>
              <a:t>2016-02-24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3321-723F-439B-A2FC-3D1497BCF824}" type="datetime1">
              <a:rPr lang="en-US" smtClean="0"/>
              <a:t>2016-02-24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18F9-3CB8-42B9-8393-7570C1C1A70D}" type="datetime1">
              <a:rPr lang="en-US" smtClean="0"/>
              <a:t>2016-02-24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E127-D066-4A1C-B918-F70FF61E725D}" type="datetime1">
              <a:rPr lang="en-US" smtClean="0"/>
              <a:t>2016-02-24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7314-6885-4B6E-804E-F9FE9C155D78}" type="datetime1">
              <a:rPr lang="en-US" smtClean="0"/>
              <a:t>2016-02-24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80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278469"/>
              </p:ext>
            </p:extLst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029200"/>
            <a:ext cx="54247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no maximum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in Python, C/C++ can overflow!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27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type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Declare and use variables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209800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42727" y="2269004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Python-like </a:t>
              </a:r>
              <a:r>
                <a:rPr lang="en-US" dirty="0"/>
                <a:t>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3886200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radius(Parti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606402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095929"/>
            <a:ext cx="5029200" cy="819352"/>
            <a:chOff x="3091992" y="2293180"/>
            <a:chExt cx="5029200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28822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no </a:t>
              </a:r>
              <a:r>
                <a:rPr lang="en-US" dirty="0" err="1" smtClean="0"/>
                <a:t>struct</a:t>
              </a:r>
              <a:r>
                <a:rPr lang="en-US" dirty="0" smtClean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105400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'charge':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particle.radius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98947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79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3209"/>
            <a:chOff x="304800" y="1371600"/>
            <a:chExt cx="5990392" cy="3293209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53791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58000" y="3581400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 smtClean="0">
                <a:cs typeface="Courier New" panose="02070309020205020404" pitchFamily="49" charset="0"/>
              </a:rPr>
              <a:t>lots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faster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than</a:t>
            </a:r>
            <a:r>
              <a:rPr lang="nl-BE" sz="2000" dirty="0">
                <a:cs typeface="Courier New" panose="02070309020205020404" pitchFamily="49" charset="0"/>
              </a:rPr>
              <a:t/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 smtClean="0">
                <a:cs typeface="Courier New" panose="02070309020205020404" pitchFamily="49" charset="0"/>
              </a:rPr>
              <a:t>pure Python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14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Number of dimensions: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 smtClean="0"/>
              <a:t>Shape: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 smtClean="0"/>
              <a:t>Data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Data 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7*4*8</a:t>
            </a:r>
          </a:p>
          <a:p>
            <a:r>
              <a:rPr lang="en-US" dirty="0" smtClean="0"/>
              <a:t>Strides: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 only?: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56346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80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2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Pure Python</a:t>
            </a:r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 smtClean="0"/>
              <a:t>slow</a:t>
            </a:r>
          </a:p>
          <a:p>
            <a:r>
              <a:rPr lang="en-US" dirty="0" smtClean="0"/>
              <a:t>Pure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can only be called from within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fast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 smtClean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789129" y="6754668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43400" y="2590800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1329" y="4080356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3400" y="5525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79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input parameters</a:t>
            </a:r>
          </a:p>
          <a:p>
            <a:r>
              <a:rPr lang="en-US" dirty="0" smtClean="0"/>
              <a:t>Result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Optional, if applicable, inline</a:t>
            </a:r>
          </a:p>
          <a:p>
            <a:pPr lvl="1"/>
            <a:r>
              <a:rPr lang="en-US" dirty="0" smtClean="0"/>
              <a:t>only for simple functions</a:t>
            </a:r>
          </a:p>
          <a:p>
            <a:pPr lvl="1"/>
            <a:r>
              <a:rPr lang="en-US" dirty="0" smtClean="0"/>
              <a:t>eliminates function call overhead</a:t>
            </a:r>
          </a:p>
          <a:p>
            <a:pPr lvl="1"/>
            <a:r>
              <a:rPr lang="en-US" dirty="0" smtClean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678269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01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in </a:t>
            </a:r>
            <a:r>
              <a:rPr lang="en-US" dirty="0" err="1" smtClean="0"/>
              <a:t>Cython</a:t>
            </a:r>
            <a:r>
              <a:rPr lang="en-US" dirty="0" smtClean="0"/>
              <a:t> function is warning!</a:t>
            </a:r>
          </a:p>
          <a:p>
            <a:pPr lvl="1"/>
            <a:r>
              <a:rPr lang="en-US" dirty="0" smtClean="0"/>
              <a:t>not caught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 smtClean="0"/>
              <a:t> + nonsense value!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/>
              <a:t> clause to signature</a:t>
            </a:r>
          </a:p>
          <a:p>
            <a:pPr lvl="1"/>
            <a:r>
              <a:rPr lang="en-US" dirty="0" smtClean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 + 1)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Need not return</a:t>
              </a:r>
              <a:br>
                <a:rPr lang="en-US" dirty="0" smtClean="0"/>
              </a:br>
              <a:r>
                <a:rPr lang="en-US" dirty="0" smtClean="0"/>
                <a:t>that value to signal</a:t>
              </a:r>
              <a:br>
                <a:rPr lang="en-US" dirty="0" smtClean="0"/>
              </a:br>
              <a:r>
                <a:rPr lang="en-US" dirty="0" smtClean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'?' if value</a:t>
              </a:r>
              <a:br>
                <a:rPr lang="en-US" dirty="0" smtClean="0"/>
              </a:br>
              <a:r>
                <a:rPr lang="en-US" dirty="0" smtClean="0"/>
                <a:t>is valid return</a:t>
              </a:r>
              <a:br>
                <a:rPr lang="en-US" dirty="0" smtClean="0"/>
              </a:br>
              <a:r>
                <a:rPr lang="en-US" dirty="0" smtClean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767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5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8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93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3886200" cy="5020574"/>
            <a:chOff x="304800" y="1371600"/>
            <a:chExt cx="3886200" cy="502057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3393878" cy="156966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145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5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215825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91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</a:t>
            </a:r>
            <a:r>
              <a:rPr lang="en-US" sz="2400" dirty="0" err="1" smtClean="0"/>
              <a:t>compilicated</a:t>
            </a:r>
            <a:r>
              <a:rPr lang="en-US" sz="2400" dirty="0" smtClean="0"/>
              <a:t>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4346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51597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26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like any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other</a:t>
              </a:r>
              <a:r>
                <a:rPr lang="nl-BE" dirty="0" smtClean="0"/>
                <a:t> Python module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98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297180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419600" y="2743200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7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1079</Words>
  <Application>Microsoft Office PowerPoint</Application>
  <PresentationFormat>On-screen Show (4:3)</PresentationFormat>
  <Paragraphs>274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  <vt:lpstr>Types</vt:lpstr>
      <vt:lpstr>C type declarations</vt:lpstr>
      <vt:lpstr>Type mapping</vt:lpstr>
      <vt:lpstr>Structures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Pointers</vt:lpstr>
      <vt:lpstr>Classes</vt:lpstr>
      <vt:lpstr>Extension types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Cython to speed up Python</dc:title>
  <dc:creator>lucg5005</dc:creator>
  <cp:lastModifiedBy>Geert Jan Bex</cp:lastModifiedBy>
  <cp:revision>50</cp:revision>
  <dcterms:created xsi:type="dcterms:W3CDTF">2006-08-16T00:00:00Z</dcterms:created>
  <dcterms:modified xsi:type="dcterms:W3CDTF">2016-02-24T07:00:44Z</dcterms:modified>
</cp:coreProperties>
</file>