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9" r:id="rId6"/>
    <p:sldId id="260" r:id="rId7"/>
    <p:sldId id="263" r:id="rId8"/>
    <p:sldId id="258" r:id="rId9"/>
    <p:sldId id="265" r:id="rId10"/>
    <p:sldId id="264" r:id="rId11"/>
    <p:sldId id="267" r:id="rId12"/>
    <p:sldId id="266" r:id="rId13"/>
    <p:sldId id="268" r:id="rId14"/>
    <p:sldId id="273" r:id="rId15"/>
    <p:sldId id="274" r:id="rId16"/>
    <p:sldId id="275" r:id="rId17"/>
    <p:sldId id="271" r:id="rId18"/>
    <p:sldId id="272" r:id="rId19"/>
    <p:sldId id="269" r:id="rId20"/>
    <p:sldId id="270" r:id="rId2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2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20/01/2016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5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20/01/2016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259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20/01/2016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65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20/01/2016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17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20/01/2016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908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20/01/2016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509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20/01/2016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073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20/01/2016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72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20/01/2016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509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20/01/2016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43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8A8-96AE-444B-800E-5249C2828F02}" type="datetimeFigureOut">
              <a:rPr lang="nl-BE" smtClean="0"/>
              <a:t>20/01/2016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677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B48A8-96AE-444B-800E-5249C2828F02}" type="datetimeFigureOut">
              <a:rPr lang="nl-BE" smtClean="0"/>
              <a:t>20/01/2016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C43F8-8CA9-40E3-9244-DBB660380A7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65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0554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</a:t>
            </a:r>
            <a:r>
              <a:rPr lang="en-US" dirty="0" smtClean="0"/>
              <a:t>perations </a:t>
            </a:r>
            <a:r>
              <a:rPr lang="en-US" dirty="0" smtClean="0"/>
              <a:t>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553" y="5706544"/>
            <a:ext cx="7199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 to communicate between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7563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  <a:endParaRPr lang="nl-BE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62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593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RDDs with key/value tuples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 smtClean="0"/>
              <a:t>: (K, V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 smtClean="0"/>
              <a:t>: (K, 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Joining RDDs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  <a:p>
            <a:r>
              <a:rPr lang="en-US" dirty="0" smtClean="0"/>
              <a:t>Cartesian product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903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4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86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17051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3325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8734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806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7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7574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2881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8261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408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501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6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8247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94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689</Words>
  <Application>Microsoft Office PowerPoint</Application>
  <PresentationFormat>On-screen Show (4:3)</PresentationFormat>
  <Paragraphs>151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</vt:vector>
  </TitlesOfParts>
  <Company>KU 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pyspark</dc:title>
  <dc:creator>Geert Jan Bex</dc:creator>
  <cp:lastModifiedBy>Geert Jan Bex</cp:lastModifiedBy>
  <cp:revision>24</cp:revision>
  <dcterms:created xsi:type="dcterms:W3CDTF">2016-01-20T14:29:43Z</dcterms:created>
  <dcterms:modified xsi:type="dcterms:W3CDTF">2016-01-21T15:11:28Z</dcterms:modified>
</cp:coreProperties>
</file>