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6"/>
  </p:notesMasterIdLst>
  <p:handoutMasterIdLst>
    <p:handoutMasterId r:id="rId257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391" r:id="rId176"/>
    <p:sldId id="392" r:id="rId177"/>
    <p:sldId id="393" r:id="rId178"/>
    <p:sldId id="394" r:id="rId179"/>
    <p:sldId id="395" r:id="rId180"/>
    <p:sldId id="396" r:id="rId181"/>
    <p:sldId id="397" r:id="rId182"/>
    <p:sldId id="398" r:id="rId183"/>
    <p:sldId id="521" r:id="rId184"/>
    <p:sldId id="440" r:id="rId185"/>
    <p:sldId id="455" r:id="rId186"/>
    <p:sldId id="456" r:id="rId187"/>
    <p:sldId id="457" r:id="rId188"/>
    <p:sldId id="458" r:id="rId189"/>
    <p:sldId id="459" r:id="rId190"/>
    <p:sldId id="460" r:id="rId191"/>
    <p:sldId id="522" r:id="rId192"/>
    <p:sldId id="399" r:id="rId193"/>
    <p:sldId id="400" r:id="rId194"/>
    <p:sldId id="401" r:id="rId195"/>
    <p:sldId id="402" r:id="rId196"/>
    <p:sldId id="403" r:id="rId197"/>
    <p:sldId id="404" r:id="rId198"/>
    <p:sldId id="405" r:id="rId199"/>
    <p:sldId id="406" r:id="rId200"/>
    <p:sldId id="407" r:id="rId201"/>
    <p:sldId id="408" r:id="rId202"/>
    <p:sldId id="409" r:id="rId203"/>
    <p:sldId id="410" r:id="rId204"/>
    <p:sldId id="411" r:id="rId205"/>
    <p:sldId id="412" r:id="rId206"/>
    <p:sldId id="413" r:id="rId207"/>
    <p:sldId id="414" r:id="rId208"/>
    <p:sldId id="415" r:id="rId209"/>
    <p:sldId id="416" r:id="rId210"/>
    <p:sldId id="417" r:id="rId211"/>
    <p:sldId id="418" r:id="rId212"/>
    <p:sldId id="419" r:id="rId213"/>
    <p:sldId id="420" r:id="rId214"/>
    <p:sldId id="421" r:id="rId215"/>
    <p:sldId id="422" r:id="rId216"/>
    <p:sldId id="423" r:id="rId217"/>
    <p:sldId id="424" r:id="rId218"/>
    <p:sldId id="425" r:id="rId219"/>
    <p:sldId id="426" r:id="rId220"/>
    <p:sldId id="435" r:id="rId221"/>
    <p:sldId id="436" r:id="rId222"/>
    <p:sldId id="437" r:id="rId223"/>
    <p:sldId id="438" r:id="rId224"/>
    <p:sldId id="439" r:id="rId225"/>
    <p:sldId id="503" r:id="rId226"/>
    <p:sldId id="513" r:id="rId227"/>
    <p:sldId id="529" r:id="rId228"/>
    <p:sldId id="504" r:id="rId229"/>
    <p:sldId id="514" r:id="rId230"/>
    <p:sldId id="527" r:id="rId231"/>
    <p:sldId id="516" r:id="rId232"/>
    <p:sldId id="515" r:id="rId233"/>
    <p:sldId id="528" r:id="rId234"/>
    <p:sldId id="518" r:id="rId235"/>
    <p:sldId id="519" r:id="rId236"/>
    <p:sldId id="530" r:id="rId237"/>
    <p:sldId id="485" r:id="rId238"/>
    <p:sldId id="486" r:id="rId239"/>
    <p:sldId id="487" r:id="rId240"/>
    <p:sldId id="488" r:id="rId241"/>
    <p:sldId id="489" r:id="rId242"/>
    <p:sldId id="490" r:id="rId243"/>
    <p:sldId id="491" r:id="rId244"/>
    <p:sldId id="492" r:id="rId245"/>
    <p:sldId id="493" r:id="rId246"/>
    <p:sldId id="494" r:id="rId247"/>
    <p:sldId id="495" r:id="rId248"/>
    <p:sldId id="433" r:id="rId249"/>
    <p:sldId id="434" r:id="rId250"/>
    <p:sldId id="496" r:id="rId251"/>
    <p:sldId id="322" r:id="rId252"/>
    <p:sldId id="323" r:id="rId253"/>
    <p:sldId id="324" r:id="rId254"/>
    <p:sldId id="498" r:id="rId25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7" autoAdjust="0"/>
  </p:normalViewPr>
  <p:slideViewPr>
    <p:cSldViewPr>
      <p:cViewPr varScale="1">
        <p:scale>
          <a:sx n="88" d="100"/>
          <a:sy n="88" d="100"/>
        </p:scale>
        <p:origin x="-96" y="-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commentAuthors" Target="commentAuthor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slide" Target="slides/slide253.xml"/><Relationship Id="rId259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2015-01-21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dev.org/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www.enthought.com/products/canopy/" TargetMode="External"/></Relationships>
</file>

<file path=ppt/slides/_rels/slide25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stefan.becuwe@ua.ac.be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endParaRPr lang="en-US" dirty="0"/>
          </a:p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Hasselt University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 analysis, errors, warnings, code quality suggestions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904728" cy="1459324"/>
            <a:chOff x="843736" y="4994012"/>
            <a:chExt cx="7904728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904728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(r';', s))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Access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645024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05" y="5097958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print(','.join(['{number:.2f}'.format(number=f)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291455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6487" y="3244334"/>
            <a:ext cx="421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https://github.com/gjbex/training-material</a:t>
            </a:r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1386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(2, 2)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46495"/>
            <a:chOff x="731737" y="3933056"/>
            <a:chExt cx="7944719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4797152"/>
            <a:ext cx="7920880" cy="864096"/>
            <a:chOff x="755576" y="5733256"/>
            <a:chExt cx="7920880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('1.0, 3.0; 4.0,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91565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7904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80432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127540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7010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002830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15814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716016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15814" y="4981871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49905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nl-BE" sz="2800" dirty="0" smtClean="0">
                <a:hlinkClick r:id="rId4"/>
              </a:rPr>
              <a:t>https</a:t>
            </a:r>
            <a:r>
              <a:rPr lang="nl-BE" sz="2800" dirty="0">
                <a:hlinkClick r:id="rId4"/>
              </a:rPr>
              <a:t>://www.enthought.com/products/canopy/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6"/>
              </a:rPr>
              <a:t>http://pydev.org/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</a:p>
          <a:p>
            <a:r>
              <a:rPr lang="en-US" dirty="0" smtClean="0"/>
              <a:t>Nesting: structure through indentation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5536" y="2564904"/>
            <a:ext cx="3384376" cy="2590547"/>
            <a:chOff x="395536" y="2564904"/>
            <a:chExt cx="338437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395536" y="2564904"/>
              <a:ext cx="3384376" cy="1058239"/>
              <a:chOff x="467544" y="3388165"/>
              <a:chExt cx="3384376" cy="10582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253674" y="3695744"/>
                <a:ext cx="725217" cy="565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7544" y="4077072"/>
                <a:ext cx="178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indentation</a:t>
                </a:r>
                <a:endParaRPr lang="nl-B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2181666" y="3438477"/>
              <a:ext cx="725217" cy="4012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2181666" y="3438477"/>
              <a:ext cx="725217" cy="1409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763055" y="2212456"/>
            <a:ext cx="3617414" cy="2345342"/>
            <a:chOff x="3763055" y="2212456"/>
            <a:chExt cx="3617414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2884109"/>
              <a:ext cx="3160125" cy="648072"/>
              <a:chOff x="2771800" y="3861048"/>
              <a:chExt cx="3160125" cy="648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644008" y="3861048"/>
                <a:ext cx="128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colon!</a:t>
                </a:r>
                <a:endParaRPr lang="nl-BE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059832" y="4045714"/>
                <a:ext cx="1584176" cy="2833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068775"/>
              <a:ext cx="1952600" cy="1309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051087" y="2392476"/>
              <a:ext cx="2041465" cy="676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093296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sz="2000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95536" y="4725144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31325</TotalTime>
  <Words>13270</Words>
  <Application>Microsoft Office PowerPoint</Application>
  <PresentationFormat>On-screen Show (4:3)</PresentationFormat>
  <Paragraphs>2966</Paragraphs>
  <Slides>254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254</vt:i4>
      </vt:variant>
    </vt:vector>
  </HeadingPairs>
  <TitlesOfParts>
    <vt:vector size="255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Annotations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366</cp:revision>
  <cp:lastPrinted>2013-05-30T07:55:36Z</cp:lastPrinted>
  <dcterms:created xsi:type="dcterms:W3CDTF">2013-02-08T06:04:20Z</dcterms:created>
  <dcterms:modified xsi:type="dcterms:W3CDTF">2015-01-21T22:22:19Z</dcterms:modified>
</cp:coreProperties>
</file>