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2017-02-06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2017-02-06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2017-02-06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2017-02-06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MPI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33911" y="4493000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140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Profiling with Allinea MAP</vt:lpstr>
      <vt:lpstr>Introduction</vt:lpstr>
      <vt:lpstr>Supported programming models</vt:lpstr>
      <vt:lpstr>Alternatives</vt:lpstr>
      <vt:lpstr>Startup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5</cp:revision>
  <dcterms:created xsi:type="dcterms:W3CDTF">2017-02-06T12:30:36Z</dcterms:created>
  <dcterms:modified xsi:type="dcterms:W3CDTF">2017-02-06T13:41:10Z</dcterms:modified>
</cp:coreProperties>
</file>