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7" r:id="rId23"/>
    <p:sldId id="281" r:id="rId24"/>
    <p:sldId id="302" r:id="rId25"/>
    <p:sldId id="306" r:id="rId26"/>
    <p:sldId id="262" r:id="rId27"/>
    <p:sldId id="260" r:id="rId28"/>
    <p:sldId id="278" r:id="rId29"/>
    <p:sldId id="279" r:id="rId30"/>
    <p:sldId id="303" r:id="rId31"/>
    <p:sldId id="308" r:id="rId32"/>
    <p:sldId id="282" r:id="rId33"/>
    <p:sldId id="296" r:id="rId34"/>
    <p:sldId id="283" r:id="rId35"/>
    <p:sldId id="295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94" r:id="rId47"/>
    <p:sldId id="297" r:id="rId48"/>
    <p:sldId id="304" r:id="rId49"/>
    <p:sldId id="305" r:id="rId50"/>
    <p:sldId id="312" r:id="rId51"/>
    <p:sldId id="307" r:id="rId52"/>
    <p:sldId id="309" r:id="rId53"/>
    <p:sldId id="314" r:id="rId54"/>
    <p:sldId id="315" r:id="rId55"/>
    <p:sldId id="316" r:id="rId56"/>
    <p:sldId id="300" r:id="rId57"/>
    <p:sldId id="301" r:id="rId58"/>
    <p:sldId id="299" r:id="rId59"/>
    <p:sldId id="310" r:id="rId60"/>
    <p:sldId id="31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</a:t>
            </a:r>
            <a:r>
              <a:rPr lang="en-US" dirty="0" smtClean="0"/>
              <a:t>branch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</a:t>
            </a:r>
            <a:r>
              <a:rPr lang="en-US" dirty="0" smtClean="0"/>
              <a:t>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 smtClean="0"/>
              <a:t>for directories </a:t>
            </a:r>
            <a:r>
              <a:rPr lang="en-US" dirty="0" smtClean="0"/>
              <a:t>and entire repo as well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</a:t>
              </a:r>
              <a:r>
                <a:rPr lang="en-US" sz="2400" dirty="0" smtClean="0">
                  <a:solidFill>
                    <a:srgbClr val="0070C0"/>
                  </a:solidFill>
                </a:rPr>
                <a:t>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</a:t>
            </a:r>
            <a:r>
              <a:rPr lang="en-US" dirty="0" smtClean="0"/>
              <a:t>description to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2872</Words>
  <Application>Microsoft Office PowerPoint</Application>
  <PresentationFormat>On-screen Show (4:3)</PresentationFormat>
  <Paragraphs>690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103</cp:revision>
  <dcterms:created xsi:type="dcterms:W3CDTF">2014-11-10T15:16:11Z</dcterms:created>
  <dcterms:modified xsi:type="dcterms:W3CDTF">2017-04-30T08:55:20Z</dcterms:modified>
</cp:coreProperties>
</file>