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visualization.github.io/folium/docs-master/" TargetMode="External"/><Relationship Id="rId2" Type="http://schemas.openxmlformats.org/officeDocument/2006/relationships/hyperlink" Target="http://toblerity.org/fion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pely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 smtClean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 smtClean="0">
                <a:cs typeface="Courier New" panose="02070309020205020404" pitchFamily="49" charset="0"/>
              </a:rPr>
              <a:t>: "mean" position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5364" y="1740928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theoretic</a:t>
            </a:r>
            <a:br>
              <a:rPr lang="en-US" sz="2800" dirty="0" smtClean="0"/>
            </a:br>
            <a:r>
              <a:rPr lang="en-US" sz="2800" dirty="0" smtClean="0"/>
              <a:t>operations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7351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51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smtClean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17" y="5895330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 smtClean="0"/>
              <a:t> for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6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0D,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1D</a:t>
            </a:r>
          </a:p>
          <a:p>
            <a:pPr lvl="1"/>
            <a:r>
              <a:rPr lang="en-US" dirty="0" smtClean="0"/>
              <a:t>buffer operation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island</a:t>
            </a:r>
          </a:p>
          <a:p>
            <a:pPr lvl="1"/>
            <a:r>
              <a:rPr lang="en-US" dirty="0" smtClean="0"/>
              <a:t>create coast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create lake contour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check whether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 smtClean="0"/>
              <a:t>create island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 smtClean="0"/>
              <a:t>Create cities</a:t>
            </a:r>
          </a:p>
          <a:p>
            <a:pPr lvl="1"/>
            <a:r>
              <a:rPr lang="en-US" dirty="0" smtClean="0"/>
              <a:t>create city position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 smtClean="0"/>
              <a:t>extend proportional to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 smtClean="0"/>
              <a:t>Create roads</a:t>
            </a:r>
          </a:p>
          <a:p>
            <a:pPr lvl="1"/>
            <a:r>
              <a:rPr lang="en-US" dirty="0" smtClean="0"/>
              <a:t>create road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 between cities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toblerity.org/fiona/index.html</a:t>
            </a:r>
            <a:endParaRPr lang="en-US" sz="2000" dirty="0" smtClean="0"/>
          </a:p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000" dirty="0">
                <a:hlinkClick r:id="rId3"/>
              </a:rPr>
              <a:t>http://python-visualization.github.io/folium/docs-master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br>
              <a:rPr lang="en-US" dirty="0" smtClean="0"/>
            </a:br>
            <a:r>
              <a:rPr lang="en-US" sz="2000" dirty="0">
                <a:hlinkClick r:id="rId4"/>
              </a:rPr>
              <a:t>https://shapely.readthedocs.io/en/latest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 smtClean="0"/>
              <a:t>: collection of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796381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</TotalTime>
  <Words>508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1_Office Theme</vt:lpstr>
      <vt:lpstr>Graphical Information Systems data</vt:lpstr>
      <vt:lpstr>Introduction</vt:lpstr>
      <vt:lpstr>World Happiness Index</vt:lpstr>
      <vt:lpstr>Folium visualization</vt:lpstr>
      <vt:lpstr>Result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38</cp:revision>
  <dcterms:created xsi:type="dcterms:W3CDTF">2017-10-20T13:33:52Z</dcterms:created>
  <dcterms:modified xsi:type="dcterms:W3CDTF">2017-10-27T12:25:16Z</dcterms:modified>
</cp:coreProperties>
</file>