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0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453" r:id="rId59"/>
    <p:sldId id="454" r:id="rId60"/>
    <p:sldId id="314" r:id="rId61"/>
    <p:sldId id="315" r:id="rId62"/>
    <p:sldId id="316" r:id="rId63"/>
    <p:sldId id="317" r:id="rId64"/>
    <p:sldId id="318" r:id="rId65"/>
    <p:sldId id="452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</a:t>
              </a:r>
              <a:r>
                <a:rPr lang="en-US" sz="2000" dirty="0" smtClean="0">
                  <a:solidFill>
                    <a:srgbClr val="C00000"/>
                  </a:solidFill>
                </a:rPr>
                <a:t>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</a:t>
              </a:r>
              <a:r>
                <a:rPr lang="en-US" sz="2000" dirty="0" smtClean="0">
                  <a:solidFill>
                    <a:srgbClr val="C00000"/>
                  </a:solidFill>
                </a:rPr>
                <a:t>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7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smtClean="0"/>
              <a:t>inadvertently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}, _charge {charge}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1.0, -1);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11322</Words>
  <Application>Microsoft Office PowerPoint</Application>
  <PresentationFormat>On-screen Show (4:3)</PresentationFormat>
  <Paragraphs>2846</Paragraphs>
  <Slides>198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198</vt:i4>
      </vt:variant>
    </vt:vector>
  </HeadingPairs>
  <TitlesOfParts>
    <vt:vector size="210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50</cp:revision>
  <dcterms:created xsi:type="dcterms:W3CDTF">2017-02-14T13:57:03Z</dcterms:created>
  <dcterms:modified xsi:type="dcterms:W3CDTF">2018-02-13T06:51:29Z</dcterms:modified>
</cp:coreProperties>
</file>