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11" r:id="rId44"/>
    <p:sldId id="294" r:id="rId45"/>
    <p:sldId id="297" r:id="rId46"/>
    <p:sldId id="304" r:id="rId47"/>
    <p:sldId id="305" r:id="rId48"/>
    <p:sldId id="307" r:id="rId49"/>
    <p:sldId id="309" r:id="rId50"/>
    <p:sldId id="300" r:id="rId51"/>
    <p:sldId id="301" r:id="rId52"/>
    <p:sldId id="299" r:id="rId53"/>
    <p:sldId id="310" r:id="rId5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15/06/2016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15/06/2016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15/06/2016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678500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237312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2523" y="5157192"/>
            <a:ext cx="1723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2489</Words>
  <Application>Microsoft Office PowerPoint</Application>
  <PresentationFormat>On-screen Show (4:3)</PresentationFormat>
  <Paragraphs>605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Creating archives</vt:lpstr>
      <vt:lpstr>Conclusions</vt:lpstr>
      <vt:lpstr>Conclusions</vt:lpstr>
      <vt:lpstr>References</vt:lpstr>
      <vt:lpstr>Software &amp;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74</cp:revision>
  <dcterms:created xsi:type="dcterms:W3CDTF">2014-11-10T15:16:11Z</dcterms:created>
  <dcterms:modified xsi:type="dcterms:W3CDTF">2016-06-15T10:34:21Z</dcterms:modified>
</cp:coreProperties>
</file>