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287" r:id="rId46"/>
    <p:sldId id="292" r:id="rId47"/>
    <p:sldId id="286" r:id="rId48"/>
    <p:sldId id="297" r:id="rId49"/>
    <p:sldId id="271" r:id="rId50"/>
    <p:sldId id="283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</a:t>
            </a:r>
            <a:r>
              <a:rPr lang="en-US" sz="2400" smtClean="0"/>
              <a:t>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</a:t>
            </a:r>
            <a:r>
              <a:rPr lang="en-US" sz="2400" smtClean="0"/>
              <a:t>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Microsoft Office PowerPoint</Application>
  <PresentationFormat>On-screen Show (4:3)</PresentationFormat>
  <Paragraphs>626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geertjan.bex@gmail.com</cp:lastModifiedBy>
  <cp:revision>164</cp:revision>
  <dcterms:created xsi:type="dcterms:W3CDTF">2014-09-30T05:33:26Z</dcterms:created>
  <dcterms:modified xsi:type="dcterms:W3CDTF">2018-01-18T21:03:40Z</dcterms:modified>
</cp:coreProperties>
</file>