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5" r:id="rId10"/>
    <p:sldId id="264" r:id="rId11"/>
    <p:sldId id="279" r:id="rId12"/>
    <p:sldId id="276" r:id="rId13"/>
    <p:sldId id="283" r:id="rId14"/>
    <p:sldId id="268" r:id="rId15"/>
    <p:sldId id="267" r:id="rId16"/>
    <p:sldId id="272" r:id="rId17"/>
    <p:sldId id="269" r:id="rId18"/>
    <p:sldId id="270" r:id="rId19"/>
    <p:sldId id="271" r:id="rId20"/>
    <p:sldId id="273" r:id="rId21"/>
    <p:sldId id="275" r:id="rId22"/>
    <p:sldId id="277" r:id="rId23"/>
    <p:sldId id="278" r:id="rId24"/>
    <p:sldId id="282" r:id="rId25"/>
    <p:sldId id="280" r:id="rId26"/>
    <p:sldId id="281" r:id="rId27"/>
    <p:sldId id="287" r:id="rId28"/>
    <p:sldId id="288" r:id="rId29"/>
    <p:sldId id="289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C36FBB-459D-4920-9E9C-25D12A3974B4}">
          <p14:sldIdLst>
            <p14:sldId id="256"/>
          </p14:sldIdLst>
        </p14:section>
        <p14:section name="Motivating example" id="{7638EA1C-3D2D-4266-965F-9471324361C4}">
          <p14:sldIdLst>
            <p14:sldId id="262"/>
            <p14:sldId id="257"/>
            <p14:sldId id="258"/>
            <p14:sldId id="260"/>
            <p14:sldId id="259"/>
            <p14:sldId id="261"/>
          </p14:sldIdLst>
        </p14:section>
        <p14:section name="Types" id="{79158FBE-AF63-46A5-BD56-E0C212DE3278}">
          <p14:sldIdLst>
            <p14:sldId id="263"/>
            <p14:sldId id="265"/>
            <p14:sldId id="264"/>
            <p14:sldId id="279"/>
            <p14:sldId id="276"/>
            <p14:sldId id="283"/>
            <p14:sldId id="268"/>
            <p14:sldId id="267"/>
            <p14:sldId id="272"/>
          </p14:sldIdLst>
        </p14:section>
        <p14:section name="Functions" id="{8E454B9C-50A1-4A1F-BC93-10DA031B147D}">
          <p14:sldIdLst>
            <p14:sldId id="269"/>
            <p14:sldId id="270"/>
            <p14:sldId id="271"/>
            <p14:sldId id="273"/>
          </p14:sldIdLst>
        </p14:section>
        <p14:section name="Classes" id="{58370CDA-34AB-4AE3-B699-2FF35F819038}">
          <p14:sldIdLst>
            <p14:sldId id="275"/>
            <p14:sldId id="277"/>
            <p14:sldId id="278"/>
            <p14:sldId id="282"/>
            <p14:sldId id="280"/>
            <p14:sldId id="281"/>
          </p14:sldIdLst>
        </p14:section>
        <p14:section name="Code organization" id="{093EB03F-2021-4823-9483-0318DAF0447F}">
          <p14:sldIdLst>
            <p14:sldId id="287"/>
            <p14:sldId id="288"/>
            <p14:sldId id="289"/>
          </p14:sldIdLst>
        </p14:section>
        <p14:section name="Conclusions" id="{AE89997E-9A6D-41C8-8C29-BECABDA77C76}">
          <p14:sldIdLst>
            <p14:sldId id="284"/>
            <p14:sldId id="285"/>
            <p14:sldId id="28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45E4-7DA3-41B9-B0DA-4BEE0876FA88}" type="datetimeFigureOut">
              <a:rPr lang="nl-BE" smtClean="0"/>
              <a:t>10/03/2016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86D8F-13C9-42D9-9433-6A97D3BA100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76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420D-148A-400F-B88D-527DF6E13622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B9A-6787-4B63-BAEF-E3CF67589D82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D42-2071-4A3D-B614-2380183202E1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E067-04B9-40C0-BFE6-53BAD2F7119C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E72-949E-4479-B957-DBA32EC1FAB9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19D6-C5C8-405A-96EE-DAC9728267C0}" type="datetime1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766D-F1AD-47B2-B323-71C0AAEFC468}" type="datetime1">
              <a:rPr lang="en-US" smtClean="0"/>
              <a:t>2016-03-10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1487-0835-4E27-A96A-FE7FCF3265BD}" type="datetime1">
              <a:rPr lang="en-US" smtClean="0"/>
              <a:t>2016-03-10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321-723F-439B-A2FC-3D1497BCF824}" type="datetime1">
              <a:rPr lang="en-US" smtClean="0"/>
              <a:t>2016-03-10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F9-3CB8-42B9-8393-7570C1C1A70D}" type="datetime1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E127-D066-4A1C-B918-F70FF61E725D}" type="datetime1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7314-6885-4B6E-804E-F9FE9C155D78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78469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029200"/>
            <a:ext cx="5424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no maximum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in Python, C/C++ can overflow!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27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6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209800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269004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3886200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606402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095929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105400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198947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098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514601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029920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5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9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58000" y="3581400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4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56346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9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67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</a:t>
            </a:r>
            <a:r>
              <a:rPr lang="en-US" dirty="0" err="1" smtClean="0"/>
              <a:t>attrubutes</a:t>
            </a:r>
            <a:endParaRPr lang="en-US" dirty="0" smtClean="0"/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3640740" cy="2556164"/>
            <a:chOff x="304800" y="1371600"/>
            <a:chExt cx="3640740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3640740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638800" y="6248400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145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495800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6183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28096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25796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416296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47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601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215825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91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</a:t>
            </a:r>
            <a:r>
              <a:rPr lang="en-US" sz="2400" dirty="0" err="1" smtClean="0"/>
              <a:t>compilicated</a:t>
            </a:r>
            <a:r>
              <a:rPr lang="en-US" sz="2400" dirty="0" smtClean="0"/>
              <a:t>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346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1597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6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98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297180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19600" y="274320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1637</Words>
  <Application>Microsoft Office PowerPoint</Application>
  <PresentationFormat>On-screen Show (4:3)</PresentationFormat>
  <Paragraphs>431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Code organization</vt:lpstr>
      <vt:lpstr>File types and import</vt:lpstr>
      <vt:lpstr>Declaration/implementation</vt:lpstr>
      <vt:lpstr>Conclusions</vt:lpstr>
      <vt:lpstr>Conclusions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Cython to speed up Python</dc:title>
  <dc:creator>lucg5005</dc:creator>
  <cp:lastModifiedBy>Geert Jan Bex</cp:lastModifiedBy>
  <cp:revision>77</cp:revision>
  <dcterms:created xsi:type="dcterms:W3CDTF">2006-08-16T00:00:00Z</dcterms:created>
  <dcterms:modified xsi:type="dcterms:W3CDTF">2016-03-10T05:46:33Z</dcterms:modified>
</cp:coreProperties>
</file>