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search history to exploit cached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7582</TotalTime>
  <Words>890</Words>
  <Application>Microsoft Office PowerPoint</Application>
  <PresentationFormat>On-screen Show (4:3)</PresentationFormat>
  <Paragraphs>267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  <vt:lpstr>Phylogenetic trees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60</cp:revision>
  <dcterms:created xsi:type="dcterms:W3CDTF">2016-06-16T05:43:08Z</dcterms:created>
  <dcterms:modified xsi:type="dcterms:W3CDTF">2016-07-14T15:16:30Z</dcterms:modified>
</cp:coreProperties>
</file>