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323" r:id="rId4"/>
    <p:sldId id="258" r:id="rId5"/>
    <p:sldId id="304" r:id="rId6"/>
    <p:sldId id="305" r:id="rId7"/>
    <p:sldId id="322" r:id="rId8"/>
    <p:sldId id="324" r:id="rId9"/>
    <p:sldId id="325" r:id="rId10"/>
    <p:sldId id="306" r:id="rId11"/>
    <p:sldId id="307" r:id="rId12"/>
    <p:sldId id="326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259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71" r:id="rId40"/>
    <p:sldId id="272" r:id="rId41"/>
    <p:sldId id="273" r:id="rId42"/>
    <p:sldId id="274" r:id="rId43"/>
    <p:sldId id="275" r:id="rId44"/>
    <p:sldId id="302" r:id="rId45"/>
    <p:sldId id="276" r:id="rId46"/>
    <p:sldId id="277" r:id="rId47"/>
    <p:sldId id="278" r:id="rId48"/>
    <p:sldId id="301" r:id="rId49"/>
    <p:sldId id="279" r:id="rId50"/>
    <p:sldId id="280" r:id="rId51"/>
    <p:sldId id="281" r:id="rId52"/>
    <p:sldId id="282" r:id="rId53"/>
    <p:sldId id="283" r:id="rId54"/>
    <p:sldId id="284" r:id="rId55"/>
    <p:sldId id="303" r:id="rId56"/>
    <p:sldId id="286" r:id="rId57"/>
    <p:sldId id="287" r:id="rId58"/>
    <p:sldId id="288" r:id="rId59"/>
    <p:sldId id="289" r:id="rId60"/>
    <p:sldId id="290" r:id="rId61"/>
    <p:sldId id="291" r:id="rId62"/>
    <p:sldId id="292" r:id="rId63"/>
    <p:sldId id="293" r:id="rId64"/>
    <p:sldId id="294" r:id="rId65"/>
    <p:sldId id="295" r:id="rId66"/>
    <p:sldId id="296" r:id="rId67"/>
    <p:sldId id="297" r:id="rId68"/>
    <p:sldId id="299" r:id="rId69"/>
    <p:sldId id="300" r:id="rId70"/>
    <p:sldId id="298" r:id="rId7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29/11/2015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29/11/2015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29/11/2015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29/11/2015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29/11/2015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29/11/2015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29/11/2015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29/11/2015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29/11/2015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29/11/2015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29/11/2015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B63C-8DFF-407A-A12E-32A5188618B9}" type="datetimeFigureOut">
              <a:rPr lang="nl-BE" smtClean="0"/>
              <a:t>29/11/2015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Geert</a:t>
            </a:r>
            <a:r>
              <a:rPr lang="en-US" dirty="0" smtClean="0"/>
              <a:t> Jan Bex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C/C++,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Declare your intent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Be liberal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/>
              <a:t> for arrays/pointers</a:t>
            </a:r>
          </a:p>
          <a:p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In subroutines and functions: declare arguments with intent(in/out/</a:t>
            </a:r>
            <a:r>
              <a:rPr lang="en-US" dirty="0" err="1" smtClean="0"/>
              <a:t>inout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dirty="0" smtClean="0"/>
              <a:t> attribute for constant variables</a:t>
            </a:r>
          </a:p>
          <a:p>
            <a:pPr lvl="1"/>
            <a:r>
              <a:rPr lang="en-US" dirty="0"/>
              <a:t>Always use statement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2"/>
            <a:r>
              <a:rPr lang="en-US" dirty="0"/>
              <a:t>In modules</a:t>
            </a:r>
          </a:p>
          <a:p>
            <a:pPr lvl="2"/>
            <a:r>
              <a:rPr lang="en-US" dirty="0"/>
              <a:t>In subroutines/functions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32285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  <a:endParaRPr lang="en-US" dirty="0" smtClean="0">
              <a:cs typeface="Courier New" pitchFamily="49" charset="0"/>
            </a:endParaRP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</a:t>
            </a:r>
            <a:r>
              <a:rPr lang="en-US" dirty="0" smtClean="0"/>
              <a:t>release/production </a:t>
            </a:r>
            <a:r>
              <a:rPr lang="en-US" dirty="0" smtClean="0"/>
              <a:t>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</a:t>
            </a:r>
            <a:r>
              <a:rPr lang="en-US" dirty="0" smtClean="0"/>
              <a:t>produ</a:t>
            </a:r>
            <a:r>
              <a:rPr lang="en-US" dirty="0" smtClean="0"/>
              <a:t>ction </a:t>
            </a:r>
            <a:r>
              <a:rPr lang="en-US" dirty="0" smtClean="0"/>
              <a:t>code</a:t>
            </a:r>
            <a:endParaRPr lang="en-US" dirty="0" smtClean="0"/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</a:t>
            </a:r>
            <a:r>
              <a:rPr lang="en-US" dirty="0" smtClean="0"/>
              <a:t>code: use unit testing</a:t>
            </a:r>
            <a:endParaRPr lang="en-US" dirty="0" smtClean="0"/>
          </a:p>
          <a:p>
            <a:r>
              <a:rPr lang="en-US" dirty="0"/>
              <a:t>C 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Java 5+: part of language specs</a:t>
            </a:r>
          </a:p>
          <a:p>
            <a:r>
              <a:rPr lang="en-US" dirty="0" smtClean="0"/>
              <a:t>Python 2.7.x, 3.x: part of language specs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</a:t>
            </a:r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smtClean="0"/>
              <a:t>JUnit </a:t>
            </a:r>
            <a:r>
              <a:rPr lang="en-US" dirty="0" smtClean="0"/>
              <a:t>for Java</a:t>
            </a:r>
          </a:p>
          <a:p>
            <a:pPr lvl="1"/>
            <a:r>
              <a:rPr lang="en-US" dirty="0" err="1" smtClean="0"/>
              <a:t>funit</a:t>
            </a:r>
            <a:r>
              <a:rPr lang="en-US" dirty="0"/>
              <a:t> 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  <a:endParaRPr lang="en-US" dirty="0" smtClean="0"/>
          </a:p>
          <a:p>
            <a:pPr lvl="1"/>
            <a:r>
              <a:rPr lang="en-US" dirty="0" err="1" smtClean="0"/>
              <a:t>RUnit</a:t>
            </a:r>
            <a:r>
              <a:rPr lang="en-US" dirty="0" smtClean="0"/>
              <a:t> for R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granularity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assertions</a:t>
            </a:r>
          </a:p>
          <a:p>
            <a:pPr lvl="1"/>
            <a:r>
              <a:rPr lang="en-US" dirty="0" smtClean="0"/>
              <a:t>Check pre-conditions/post-conditions</a:t>
            </a:r>
          </a:p>
          <a:p>
            <a:pPr lvl="1"/>
            <a:r>
              <a:rPr lang="en-US" dirty="0" smtClean="0"/>
              <a:t>Check invariants</a:t>
            </a:r>
          </a:p>
          <a:p>
            <a:r>
              <a:rPr lang="en-US" dirty="0" smtClean="0"/>
              <a:t>Test code thoroughly</a:t>
            </a:r>
          </a:p>
          <a:p>
            <a:pPr lvl="1"/>
            <a:r>
              <a:rPr lang="en-US" dirty="0" smtClean="0"/>
              <a:t>Use unit 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5230" y="5282044"/>
            <a:ext cx="568905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Whatever you do, code will have bugs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9597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</a:t>
            </a:r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Write sane code!</a:t>
            </a:r>
          </a:p>
          <a:p>
            <a:pPr lvl="1"/>
            <a:r>
              <a:rPr lang="en-US" dirty="0" smtClean="0"/>
              <a:t>Use d</a:t>
            </a:r>
            <a:r>
              <a:rPr lang="en-US" dirty="0" smtClean="0"/>
              <a:t>escriptive </a:t>
            </a:r>
            <a:r>
              <a:rPr lang="en-US" dirty="0" smtClean="0"/>
              <a:t>variable names/functions</a:t>
            </a:r>
          </a:p>
          <a:p>
            <a:pPr lvl="1"/>
            <a:r>
              <a:rPr lang="en-US" dirty="0" smtClean="0"/>
              <a:t>If you needed to think about something, write a comment</a:t>
            </a:r>
          </a:p>
          <a:p>
            <a:pPr lvl="1"/>
            <a:r>
              <a:rPr lang="en-US" dirty="0" smtClean="0"/>
              <a:t>Adhere to language-specific code layout </a:t>
            </a:r>
            <a:r>
              <a:rPr lang="en-US" dirty="0" smtClean="0"/>
              <a:t>conventions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ollow language-specific coding </a:t>
            </a:r>
            <a:r>
              <a:rPr lang="en-US" dirty="0" smtClean="0"/>
              <a:t>best practices</a:t>
            </a:r>
          </a:p>
          <a:p>
            <a:pPr lvl="1"/>
            <a:r>
              <a:rPr lang="en-US" dirty="0" smtClean="0"/>
              <a:t>Stick to the official language specification, don't use extensions</a:t>
            </a:r>
            <a:endParaRPr lang="en-US" dirty="0" smtClean="0"/>
          </a:p>
          <a:p>
            <a:r>
              <a:rPr lang="en-US" dirty="0" smtClean="0"/>
              <a:t>Document your code, especially</a:t>
            </a:r>
          </a:p>
          <a:p>
            <a:pPr lvl="1"/>
            <a:r>
              <a:rPr lang="en-US" dirty="0" smtClean="0"/>
              <a:t>Precondition: which assumptions are made about function parameters?</a:t>
            </a:r>
          </a:p>
          <a:p>
            <a:pPr lvl="1"/>
            <a:r>
              <a:rPr lang="en-US" dirty="0" err="1" smtClean="0"/>
              <a:t>Postconditions</a:t>
            </a:r>
            <a:r>
              <a:rPr lang="en-US" dirty="0" smtClean="0"/>
              <a:t>: what can the </a:t>
            </a:r>
            <a:r>
              <a:rPr lang="en-US" dirty="0" err="1" smtClean="0"/>
              <a:t>callee</a:t>
            </a:r>
            <a:r>
              <a:rPr lang="en-US" dirty="0" smtClean="0"/>
              <a:t> safely assume about return values of functions?</a:t>
            </a:r>
            <a:endParaRPr lang="en-US" dirty="0" smtClean="0"/>
          </a:p>
          <a:p>
            <a:pPr lvl="1"/>
            <a:r>
              <a:rPr lang="en-US" dirty="0" smtClean="0"/>
              <a:t>Invariants: which conditions shoul</a:t>
            </a:r>
            <a:r>
              <a:rPr lang="en-US" dirty="0" smtClean="0"/>
              <a:t>d always be fulfilled?</a:t>
            </a:r>
            <a:endParaRPr lang="en-US" dirty="0" smtClean="0"/>
          </a:p>
          <a:p>
            <a:r>
              <a:rPr lang="en-US" dirty="0" smtClean="0"/>
              <a:t>Program defensively</a:t>
            </a:r>
            <a:endParaRPr lang="en-US" dirty="0" smtClean="0"/>
          </a:p>
          <a:p>
            <a:pPr lvl="1"/>
            <a:r>
              <a:rPr lang="en-US" dirty="0" smtClean="0"/>
              <a:t>Check for exceptional conditions, report and/or handle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err="1" smtClean="0"/>
              <a:t>Synomym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</a:t>
            </a:r>
            <a:r>
              <a:rPr lang="en-US" dirty="0" smtClean="0"/>
              <a:t>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1379" y="5589240"/>
            <a:ext cx="43968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mature yet, use with caution!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Switch compilers</a:t>
            </a:r>
          </a:p>
          <a:p>
            <a:pPr lvl="1"/>
            <a:r>
              <a:rPr lang="en-US" dirty="0" smtClean="0"/>
              <a:t>Check whether you get warnings/errors with any compiler you </a:t>
            </a:r>
            <a:r>
              <a:rPr lang="en-US" dirty="0" smtClean="0"/>
              <a:t>have, fix them</a:t>
            </a:r>
            <a:endParaRPr lang="en-US" dirty="0" smtClean="0"/>
          </a:p>
          <a:p>
            <a:r>
              <a:rPr lang="en-US" dirty="0" smtClean="0"/>
              <a:t>Switch on warnings at compile time</a:t>
            </a:r>
            <a:endParaRPr lang="en-US" dirty="0" smtClean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-Wall</a:t>
            </a: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  <a:endParaRPr lang="en-US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59200" y="5805264"/>
            <a:ext cx="500508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GCC's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 is more strict than 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warnings generated by both compilers</a:t>
            </a:r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(or whatever)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933056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Loosely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 &amp; language features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5567</Words>
  <Application>Microsoft Office PowerPoint</Application>
  <PresentationFormat>On-screen Show (4:3)</PresentationFormat>
  <Paragraphs>1067</Paragraphs>
  <Slides>70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Office Theme</vt:lpstr>
      <vt:lpstr>Debugging techniques</vt:lpstr>
      <vt:lpstr>Introduction</vt:lpstr>
      <vt:lpstr>Bugs</vt:lpstr>
      <vt:lpstr>Avoid bugs</vt:lpstr>
      <vt:lpstr>Compilers &amp; settings, static checkers</vt:lpstr>
      <vt:lpstr>Compilers: general</vt:lpstr>
      <vt:lpstr>Fortran language &amp; compiler</vt:lpstr>
      <vt:lpstr>Python</vt:lpstr>
      <vt:lpstr>Defensive programming &amp; language features</vt:lpstr>
      <vt:lpstr>Report warnings &amp; errors</vt:lpstr>
      <vt:lpstr>Check for runtime errors!</vt:lpstr>
      <vt:lpstr>Declare your intent</vt:lpstr>
      <vt:lpstr>Assertions</vt:lpstr>
      <vt:lpstr>Assertions: example</vt:lpstr>
      <vt:lpstr>Assertions: running</vt:lpstr>
      <vt:lpstr>Assertions: release</vt:lpstr>
      <vt:lpstr>Unit tests</vt:lpstr>
      <vt:lpstr>Unit testing: what is it?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Testing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reverse debugging</vt:lpstr>
      <vt:lpstr>gdb: multithreaded programs</vt:lpstr>
      <vt:lpstr>gdb: switching threads</vt:lpstr>
      <vt:lpstr>gdb: checkpoint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Conclusions</vt:lpstr>
      <vt:lpstr>Conclusions</vt:lpstr>
      <vt:lpstr>Allinea DDT: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Lunchbox session: Debugging serial code</dc:title>
  <dc:creator>Geert Jan Bex</dc:creator>
  <cp:lastModifiedBy>Geert Jan Bex</cp:lastModifiedBy>
  <cp:revision>25</cp:revision>
  <dcterms:created xsi:type="dcterms:W3CDTF">2013-01-10T10:35:33Z</dcterms:created>
  <dcterms:modified xsi:type="dcterms:W3CDTF">2015-11-29T23:13:45Z</dcterms:modified>
</cp:coreProperties>
</file>