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94" r:id="rId16"/>
    <p:sldId id="262" r:id="rId17"/>
    <p:sldId id="278" r:id="rId18"/>
    <p:sldId id="270" r:id="rId19"/>
    <p:sldId id="295" r:id="rId20"/>
    <p:sldId id="263" r:id="rId21"/>
    <p:sldId id="279" r:id="rId22"/>
    <p:sldId id="271" r:id="rId23"/>
    <p:sldId id="296" r:id="rId24"/>
    <p:sldId id="264" r:id="rId25"/>
    <p:sldId id="280" r:id="rId26"/>
    <p:sldId id="272" r:id="rId27"/>
    <p:sldId id="297" r:id="rId28"/>
    <p:sldId id="290" r:id="rId29"/>
    <p:sldId id="291" r:id="rId30"/>
    <p:sldId id="275" r:id="rId31"/>
    <p:sldId id="281" r:id="rId32"/>
    <p:sldId id="282" r:id="rId33"/>
    <p:sldId id="284" r:id="rId34"/>
    <p:sldId id="283" r:id="rId35"/>
    <p:sldId id="285" r:id="rId36"/>
    <p:sldId id="292" r:id="rId37"/>
    <p:sldId id="293" r:id="rId38"/>
    <p:sldId id="286" r:id="rId39"/>
    <p:sldId id="287" r:id="rId40"/>
    <p:sldId id="289" r:id="rId41"/>
    <p:sldId id="28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2016-11-25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2016-11-25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2016-11-25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5008327"/>
            <a:ext cx="5561138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0</a:t>
            </a:r>
            <a:r>
              <a:rPr lang="en-US" dirty="0" smtClean="0"/>
              <a:t>=value</a:t>
            </a:r>
            <a:r>
              <a:rPr lang="en-US" baseline="-25000" dirty="0" smtClean="0"/>
              <a:t>0</a:t>
            </a:r>
            <a:r>
              <a:rPr lang="en-US" dirty="0" smtClean="0"/>
              <a:t>, …, key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 =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TUPLE.GET(key)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TUPLE.SET(key,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165" y="3927761"/>
            <a:ext cx="33924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{key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…, key</a:t>
            </a:r>
            <a:r>
              <a:rPr lang="en-US" sz="2800" i="1" baseline="-25000" dirty="0" smtClean="0"/>
              <a:t>d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8764" y="5299364"/>
            <a:ext cx="7647848" cy="923330"/>
            <a:chOff x="498764" y="5299364"/>
            <a:chExt cx="7647848" cy="92333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98764" y="5902036"/>
              <a:ext cx="2088572" cy="31008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6826827" y="5299364"/>
              <a:ext cx="13197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are</a:t>
              </a:r>
              <a:br>
                <a:rPr lang="en-US" dirty="0" smtClean="0"/>
              </a:br>
              <a:r>
                <a:rPr lang="en-US" dirty="0" smtClean="0"/>
                <a:t>immutable</a:t>
              </a:r>
              <a:br>
                <a:rPr lang="en-US" dirty="0" smtClean="0"/>
              </a:br>
              <a:r>
                <a:rPr lang="en-US" dirty="0" smtClean="0"/>
                <a:t>in Python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6717723" cy="4247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double _alpha;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_n;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Data(double alpha,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_alpha =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_n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alpha() { return _alpha;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n() { return _n;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Data(0.7, 4);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value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2918" y="3210791"/>
            <a:ext cx="16448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Provide setter</a:t>
            </a:r>
            <a:br>
              <a:rPr lang="en-US" sz="2000" dirty="0" smtClean="0"/>
            </a:br>
            <a:r>
              <a:rPr lang="en-US" sz="2000" dirty="0" smtClean="0"/>
              <a:t>to modify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8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1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list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list)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set)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</p:txBody>
      </p:sp>
    </p:spTree>
    <p:extLst>
      <p:ext uri="{BB962C8B-B14F-4D97-AF65-F5344CB8AC3E}">
        <p14:creationId xmlns:p14="http://schemas.microsoft.com/office/powerpoint/2010/main" val="2001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4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5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6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EMPTY_DICT()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dictionary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DICT.HAS_KEY(key)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DICT.REMOVE(key)</a:t>
            </a:r>
            <a:r>
              <a:rPr lang="en-US" dirty="0">
                <a:sym typeface="Symbol" panose="05050102010706020507" pitchFamily="18" charset="2"/>
              </a:rPr>
              <a:t> if DICT.HAS_KEY(key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('one', 'two', 'three')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key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enumerate(keys):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Map&lt;String, Integer&gt; map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key: keys)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ap.put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(String key: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map.keyset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(0)))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9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6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EDGE.GET_FROM()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EDGE.GET_TO()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41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9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Java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660071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011584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7352" y="5790776"/>
            <a:ext cx="5561138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12151</TotalTime>
  <Words>2069</Words>
  <Application>Microsoft Office PowerPoint</Application>
  <PresentationFormat>On-screen Show (4:3)</PresentationFormat>
  <Paragraphs>504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Tuple examples</vt:lpstr>
      <vt:lpstr>List</vt:lpstr>
      <vt:lpstr>List ADT</vt:lpstr>
      <vt:lpstr>List examples</vt:lpstr>
      <vt:lpstr>List examples</vt:lpstr>
      <vt:lpstr>Set</vt:lpstr>
      <vt:lpstr>Set ADT</vt:lpstr>
      <vt:lpstr>Set examples</vt:lpstr>
      <vt:lpstr>Set examples</vt:lpstr>
      <vt:lpstr>Dictionary</vt:lpstr>
      <vt:lpstr>Dictionary ADT</vt:lpstr>
      <vt:lpstr>Dictionary examples</vt:lpstr>
      <vt:lpstr>Dictionary examples</vt:lpstr>
      <vt:lpstr>Specialized data structures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94</cp:revision>
  <dcterms:created xsi:type="dcterms:W3CDTF">2016-08-11T15:43:59Z</dcterms:created>
  <dcterms:modified xsi:type="dcterms:W3CDTF">2016-11-25T07:26:33Z</dcterms:modified>
</cp:coreProperties>
</file>