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</a:t>
            </a:r>
            <a:r>
              <a:rPr lang="en-US" sz="2400" dirty="0" smtClean="0"/>
              <a:t>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3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51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  <a:endParaRPr lang="en-US" sz="2000" b="1" dirty="0" smtClean="0">
                <a:solidFill>
                  <a:srgbClr val="C00000"/>
                </a:solidFill>
              </a:endParaRP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1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847</Words>
  <Application>Microsoft Office PowerPoint</Application>
  <PresentationFormat>On-screen Show (4:3)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16</cp:revision>
  <dcterms:created xsi:type="dcterms:W3CDTF">2017-08-10T07:29:54Z</dcterms:created>
  <dcterms:modified xsi:type="dcterms:W3CDTF">2017-08-10T13:22:42Z</dcterms:modified>
</cp:coreProperties>
</file>