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79688"/>
        <c:axId val="323737216"/>
      </c:scatterChart>
      <c:valAx>
        <c:axId val="3229796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3737216"/>
        <c:crosses val="autoZero"/>
        <c:crossBetween val="midCat"/>
        <c:majorUnit val="4"/>
      </c:valAx>
      <c:valAx>
        <c:axId val="323737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979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736432"/>
        <c:axId val="323738000"/>
      </c:scatterChart>
      <c:valAx>
        <c:axId val="32373643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3738000"/>
        <c:crosses val="autoZero"/>
        <c:crossBetween val="midCat"/>
        <c:majorUnit val="4"/>
      </c:valAx>
      <c:valAx>
        <c:axId val="32373800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2373643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736824"/>
        <c:axId val="323738784"/>
      </c:scatterChart>
      <c:valAx>
        <c:axId val="3237368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3738784"/>
        <c:crosses val="autoZero"/>
        <c:crossBetween val="midCat"/>
        <c:majorUnit val="4"/>
      </c:valAx>
      <c:valAx>
        <c:axId val="32373878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3736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735648"/>
        <c:axId val="323736040"/>
      </c:scatterChart>
      <c:valAx>
        <c:axId val="32373564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3736040"/>
        <c:crosses val="autoZero"/>
        <c:crossBetween val="midCat"/>
        <c:majorUnit val="4"/>
      </c:valAx>
      <c:valAx>
        <c:axId val="32373604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2373564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839784"/>
        <c:axId val="323844488"/>
      </c:scatterChart>
      <c:valAx>
        <c:axId val="32383978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44488"/>
        <c:crosses val="autoZero"/>
        <c:crossBetween val="midCat"/>
      </c:valAx>
      <c:valAx>
        <c:axId val="32384448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39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lpython3.6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%.cxx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  -o $@  -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swig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python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array_utils.cpython-36m-x86_64-linux-gnu.so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4197</TotalTime>
  <Words>8128</Words>
  <Application>Microsoft Office PowerPoint</Application>
  <PresentationFormat>On-screen Show (4:3)</PresentationFormat>
  <Paragraphs>2179</Paragraphs>
  <Slides>183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90</cp:revision>
  <dcterms:created xsi:type="dcterms:W3CDTF">2016-03-16T14:21:03Z</dcterms:created>
  <dcterms:modified xsi:type="dcterms:W3CDTF">2017-04-18T20:00:05Z</dcterms:modified>
</cp:coreProperties>
</file>