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2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362" r:id="rId23"/>
    <p:sldId id="356" r:id="rId24"/>
    <p:sldId id="357" r:id="rId25"/>
    <p:sldId id="358" r:id="rId26"/>
    <p:sldId id="359" r:id="rId27"/>
    <p:sldId id="360" r:id="rId28"/>
    <p:sldId id="361" r:id="rId29"/>
    <p:sldId id="304" r:id="rId30"/>
    <p:sldId id="305" r:id="rId31"/>
    <p:sldId id="341" r:id="rId32"/>
    <p:sldId id="342" r:id="rId33"/>
    <p:sldId id="343" r:id="rId34"/>
    <p:sldId id="322" r:id="rId35"/>
    <p:sldId id="334" r:id="rId36"/>
    <p:sldId id="324" r:id="rId37"/>
    <p:sldId id="325" r:id="rId38"/>
    <p:sldId id="306" r:id="rId39"/>
    <p:sldId id="307" r:id="rId40"/>
    <p:sldId id="308" r:id="rId41"/>
    <p:sldId id="309" r:id="rId42"/>
    <p:sldId id="310" r:id="rId43"/>
    <p:sldId id="311" r:id="rId44"/>
    <p:sldId id="376" r:id="rId45"/>
    <p:sldId id="312" r:id="rId46"/>
    <p:sldId id="313" r:id="rId47"/>
    <p:sldId id="378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67" r:id="rId57"/>
    <p:sldId id="368" r:id="rId58"/>
    <p:sldId id="369" r:id="rId59"/>
    <p:sldId id="371" r:id="rId60"/>
    <p:sldId id="370" r:id="rId61"/>
    <p:sldId id="372" r:id="rId62"/>
    <p:sldId id="373" r:id="rId63"/>
    <p:sldId id="374" r:id="rId64"/>
    <p:sldId id="375" r:id="rId65"/>
    <p:sldId id="380" r:id="rId66"/>
    <p:sldId id="379" r:id="rId67"/>
    <p:sldId id="381" r:id="rId68"/>
    <p:sldId id="382" r:id="rId69"/>
    <p:sldId id="383" r:id="rId70"/>
    <p:sldId id="384" r:id="rId71"/>
    <p:sldId id="333" r:id="rId72"/>
    <p:sldId id="260" r:id="rId73"/>
    <p:sldId id="261" r:id="rId74"/>
    <p:sldId id="262" r:id="rId75"/>
    <p:sldId id="263" r:id="rId76"/>
    <p:sldId id="264" r:id="rId77"/>
    <p:sldId id="265" r:id="rId78"/>
    <p:sldId id="266" r:id="rId79"/>
    <p:sldId id="267" r:id="rId80"/>
    <p:sldId id="268" r:id="rId81"/>
    <p:sldId id="269" r:id="rId82"/>
    <p:sldId id="270" r:id="rId83"/>
    <p:sldId id="271" r:id="rId84"/>
    <p:sldId id="272" r:id="rId85"/>
    <p:sldId id="273" r:id="rId86"/>
    <p:sldId id="274" r:id="rId87"/>
    <p:sldId id="275" r:id="rId88"/>
    <p:sldId id="302" r:id="rId89"/>
    <p:sldId id="276" r:id="rId90"/>
    <p:sldId id="277" r:id="rId91"/>
    <p:sldId id="278" r:id="rId92"/>
    <p:sldId id="301" r:id="rId93"/>
    <p:sldId id="279" r:id="rId94"/>
    <p:sldId id="280" r:id="rId95"/>
    <p:sldId id="281" r:id="rId96"/>
    <p:sldId id="335" r:id="rId97"/>
    <p:sldId id="282" r:id="rId98"/>
    <p:sldId id="283" r:id="rId99"/>
    <p:sldId id="284" r:id="rId100"/>
    <p:sldId id="303" r:id="rId101"/>
    <p:sldId id="336" r:id="rId102"/>
    <p:sldId id="286" r:id="rId103"/>
    <p:sldId id="287" r:id="rId104"/>
    <p:sldId id="288" r:id="rId105"/>
    <p:sldId id="289" r:id="rId106"/>
    <p:sldId id="290" r:id="rId107"/>
    <p:sldId id="291" r:id="rId108"/>
    <p:sldId id="292" r:id="rId109"/>
    <p:sldId id="293" r:id="rId110"/>
    <p:sldId id="294" r:id="rId111"/>
    <p:sldId id="295" r:id="rId112"/>
    <p:sldId id="296" r:id="rId113"/>
    <p:sldId id="297" r:id="rId114"/>
    <p:sldId id="327" r:id="rId115"/>
    <p:sldId id="328" r:id="rId116"/>
    <p:sldId id="299" r:id="rId117"/>
    <p:sldId id="300" r:id="rId118"/>
    <p:sldId id="332" r:id="rId119"/>
    <p:sldId id="337" r:id="rId120"/>
    <p:sldId id="298" r:id="rId12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</p14:sldIdLst>
        </p14:section>
        <p14:section name="Debugging" id="{95074A2A-9938-4F6D-9652-4F29809F579D}">
          <p14:sldIdLst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4/09/2017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4/09/2017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4/09/2017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4/09/2017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4/09/2017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4/09/2017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tool, e.g., </a:t>
            </a:r>
            <a:r>
              <a:rPr lang="en-US" dirty="0" err="1" smtClean="0"/>
              <a:t>gcov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constants: semantics, units</a:t>
            </a:r>
          </a:p>
          <a:p>
            <a:r>
              <a:rPr lang="en-US" dirty="0" err="1" smtClean="0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Python in addition: </a:t>
            </a:r>
            <a:r>
              <a:rPr lang="en-US" dirty="0" err="1" smtClean="0"/>
              <a:t>docstring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8531" y="6010424"/>
            <a:ext cx="588077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Keep comments/documentation up to date!!!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647825"/>
            <a:ext cx="2696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However, write clear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9523" y="1628800"/>
            <a:ext cx="8024954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\brief Node constructor, will allocate the node itself, all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structures required for a node without points inserted into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it, and initialize all members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node Double dereferenced pointer to the node to be allocated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and initialized.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tree Address of the tree the node is part off.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center An array of size rank containing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coordinates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node's center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extent An array of size rank containing the extent for each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dimension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the new node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\return TREE_2K_SUCCESS if the allocation and initialization succeeded,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 error code otherwise.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tree_2k_err_t node_2k_alloc(node_2k_t **node, tree_2k_t *tree,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double *center, double *extent)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</a:t>
            </a:r>
            <a:r>
              <a:rPr lang="en-US" dirty="0" err="1" smtClean="0"/>
              <a:t>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tests.exe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tests.exe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</a:t>
            </a:r>
            <a:r>
              <a:rPr lang="nl-BE" dirty="0" smtClean="0"/>
              <a:t>tolerance)</a:t>
            </a:r>
            <a:endParaRPr lang="nl-BE" dirty="0" smtClean="0"/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</a:t>
            </a:r>
            <a:r>
              <a:rPr lang="en-US" dirty="0" err="1" smtClean="0"/>
              <a:t>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</a:t>
              </a:r>
              <a:r>
                <a:rPr lang="en-US" dirty="0" smtClean="0"/>
                <a:t>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 building and running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</a:t>
            </a:r>
            <a:r>
              <a:rPr lang="en-US" dirty="0" err="1" smtClean="0"/>
              <a:t>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</a:t>
            </a:r>
            <a:r>
              <a:rPr lang="nl-BE" b="1" dirty="0" smtClean="0"/>
              <a:t>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  <a:endParaRPr lang="nl-BE" dirty="0" smtClean="0"/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  <a:endParaRPr lang="nl-BE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</a:t>
            </a:r>
            <a:r>
              <a:rPr lang="en-US" dirty="0" err="1" smtClean="0"/>
              <a:t>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</a:t>
            </a:r>
            <a:r>
              <a:rPr lang="en-US" dirty="0" smtClean="0"/>
              <a:t>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  <a:endParaRPr lang="en-US" dirty="0" smtClean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r>
              <a:rPr lang="en-US" dirty="0" smtClean="0"/>
              <a:t>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  <a:endParaRPr lang="en-US" dirty="0" smtClean="0"/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  <a:endParaRPr lang="en-US" dirty="0" smtClean="0"/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err="1" smtClean="0"/>
              <a:t>QMTest</a:t>
            </a:r>
            <a:endParaRPr lang="en-US" dirty="0" smtClean="0"/>
          </a:p>
          <a:p>
            <a:pPr lvl="1"/>
            <a:r>
              <a:rPr lang="en-US" dirty="0" smtClean="0"/>
              <a:t>shunit2</a:t>
            </a:r>
            <a:endParaRPr lang="en-US" dirty="0" smtClean="0"/>
          </a:p>
          <a:p>
            <a:r>
              <a:rPr lang="en-US" dirty="0" smtClean="0"/>
              <a:t>Tests reside </a:t>
            </a:r>
            <a:r>
              <a:rPr lang="en-US" dirty="0" smtClean="0"/>
              <a:t>in repository</a:t>
            </a:r>
          </a:p>
          <a:p>
            <a:r>
              <a:rPr lang="en-US" dirty="0" smtClean="0"/>
              <a:t>Easy to </a:t>
            </a:r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43711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683568" y="2204864"/>
            <a:ext cx="647581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fac.exe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fac.exe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[-h] 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compute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number of permutations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positional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optional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5210836"/>
            <a:ext cx="647581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fac.exe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56468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QMTest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test database</a:t>
            </a:r>
          </a:p>
          <a:p>
            <a:endParaRPr lang="en-US" dirty="0"/>
          </a:p>
          <a:p>
            <a:r>
              <a:rPr lang="en-US" dirty="0" smtClean="0"/>
              <a:t>Add test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04864"/>
            <a:ext cx="46085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qmtest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create-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tdb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3429000"/>
            <a:ext cx="460851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create --id=fac_0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-a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program=./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fac.exe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arguments="['0']"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='1'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command.ExecTest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5104021"/>
            <a:ext cx="460851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create --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id=fac_4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-a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program=./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fac.exe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arguments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="['4']"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='24'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command.ExecTest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27984" y="2924944"/>
            <a:ext cx="3139149" cy="551894"/>
            <a:chOff x="4496532" y="6165304"/>
            <a:chExt cx="3139149" cy="551894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16955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identifier of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4496532" y="6349970"/>
              <a:ext cx="1443620" cy="3672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499992" y="3403122"/>
            <a:ext cx="3615047" cy="493881"/>
            <a:chOff x="4568540" y="6165304"/>
            <a:chExt cx="3615047" cy="49388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2434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application under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4568540" y="6349970"/>
              <a:ext cx="1371612" cy="30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788024" y="3876651"/>
            <a:ext cx="3504756" cy="369332"/>
            <a:chOff x="4856572" y="6165304"/>
            <a:chExt cx="350475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24211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application argument(s)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856572" y="6349970"/>
              <a:ext cx="1083580" cy="985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067944" y="4359802"/>
            <a:ext cx="4644126" cy="369332"/>
            <a:chOff x="4123660" y="6165304"/>
            <a:chExt cx="4644126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5940152" y="6165304"/>
              <a:ext cx="28276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application expected output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4123660" y="6213182"/>
              <a:ext cx="1816492" cy="136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427984" y="4751134"/>
            <a:ext cx="3243223" cy="467053"/>
            <a:chOff x="4483700" y="6067583"/>
            <a:chExt cx="3243223" cy="467053"/>
          </a:xfrm>
        </p:grpSpPr>
        <p:sp>
          <p:nvSpPr>
            <p:cNvPr id="23" name="TextBox 22"/>
            <p:cNvSpPr txBox="1"/>
            <p:nvPr/>
          </p:nvSpPr>
          <p:spPr>
            <a:xfrm>
              <a:off x="5940152" y="6165304"/>
              <a:ext cx="1786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QMTest</a:t>
              </a:r>
              <a:r>
                <a:rPr lang="en-US" dirty="0" smtClean="0"/>
                <a:t> test type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4483700" y="6067583"/>
              <a:ext cx="1456452" cy="2823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906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QMTest</a:t>
            </a:r>
            <a:r>
              <a:rPr lang="en-US" dirty="0" smtClean="0"/>
              <a:t>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32856"/>
            <a:ext cx="8208912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qmtest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run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 TEST RESULTS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---------------------------------------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fac_0                                         : PASS    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fac_4           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PASS    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---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 THAT DID NOT PASS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----------------------------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None.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 STATISTICS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-----------------------------------------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 total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(100%) tests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72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QMTest</a:t>
            </a:r>
            <a:r>
              <a:rPr lang="en-US" dirty="0" smtClean="0"/>
              <a:t>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50738"/>
            <a:ext cx="8208912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create --id=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fac_negative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program=./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fac.exe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arguments="['-333']"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='### error: argument should be positive'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command.ExecTest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36096" y="3429001"/>
            <a:ext cx="3245585" cy="1187132"/>
            <a:chOff x="5129464" y="5347504"/>
            <a:chExt cx="3245585" cy="1187132"/>
          </a:xfrm>
        </p:grpSpPr>
        <p:sp>
          <p:nvSpPr>
            <p:cNvPr id="7" name="TextBox 6"/>
            <p:cNvSpPr txBox="1"/>
            <p:nvPr/>
          </p:nvSpPr>
          <p:spPr>
            <a:xfrm>
              <a:off x="5940152" y="6165304"/>
              <a:ext cx="24348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error message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129464" y="5347504"/>
              <a:ext cx="810688" cy="1002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5" y="3699530"/>
            <a:ext cx="3977825" cy="1492666"/>
            <a:chOff x="3906962" y="5041970"/>
            <a:chExt cx="3977825" cy="1492666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9446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906962" y="5041970"/>
              <a:ext cx="2033190" cy="1308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83449" y="5453856"/>
            <a:ext cx="474136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Application will fail, test will succeed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868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QMTest</a:t>
            </a:r>
            <a:r>
              <a:rPr lang="en-US" dirty="0" smtClean="0"/>
              <a:t> failing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79512" y="1232168"/>
            <a:ext cx="8208912" cy="550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qmtest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run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 TEST RESULTS ---------------------------------------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fac_9                                         : FAIL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Unexpected standard output.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ExecTest.expected_stdout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120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ExecTest.stderr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ExecTest.stdout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362880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 TESTS THAT DID NOT PASS ----------------------------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fac_9                                         : FAIL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Unexpected standard output.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 STATISTICS -----------------------------------------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3        tests total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1 ( 33%) tests FAIL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2 ( 67%) tests PASS</a:t>
            </a:r>
          </a:p>
        </p:txBody>
      </p:sp>
    </p:spTree>
    <p:extLst>
      <p:ext uri="{BB962C8B-B14F-4D97-AF65-F5344CB8AC3E}">
        <p14:creationId xmlns:p14="http://schemas.microsoft.com/office/powerpoint/2010/main" val="245009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</a:t>
            </a:r>
            <a:r>
              <a:rPr lang="en-US" dirty="0" smtClean="0">
                <a:cs typeface="Courier New" pitchFamily="49" charset="0"/>
              </a:rPr>
              <a:t>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  <a:endParaRPr lang="en-US" dirty="0" smtClean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QMTest</a:t>
            </a:r>
            <a:r>
              <a:rPr lang="en-US" dirty="0" smtClean="0"/>
              <a:t> tests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command.ExecTest</a:t>
            </a:r>
            <a:endParaRPr lang="en-US" dirty="0" smtClean="0"/>
          </a:p>
          <a:p>
            <a:r>
              <a:rPr lang="en-US" dirty="0" err="1" smtClean="0"/>
              <a:t>command.ShellScriptTest</a:t>
            </a:r>
            <a:endParaRPr lang="en-US" dirty="0" smtClean="0"/>
          </a:p>
          <a:p>
            <a:r>
              <a:rPr lang="en-US" dirty="0" err="1"/>
              <a:t>compilation_test.CompilationTest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14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4599</TotalTime>
  <Words>7992</Words>
  <Application>Microsoft Office PowerPoint</Application>
  <PresentationFormat>On-screen Show (4:3)</PresentationFormat>
  <Paragraphs>1780</Paragraphs>
  <Slides>120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9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Documents &amp; comments</vt:lpstr>
      <vt:lpstr>Function/method documentation</vt:lpstr>
      <vt:lpstr>Example function documentation</vt:lpstr>
      <vt:lpstr>Class documentation</vt:lpstr>
      <vt:lpstr>Usage examples</vt:lpstr>
      <vt:lpstr>Development process documentation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 make file</vt:lpstr>
      <vt:lpstr>pFUnit building and running tests</vt:lpstr>
      <vt:lpstr>pFUnit failing tests</vt:lpstr>
      <vt:lpstr>pFUnit: types of assertions</vt:lpstr>
      <vt:lpstr>pFUnit: setting the stage</vt:lpstr>
      <vt:lpstr>Integration testing</vt:lpstr>
      <vt:lpstr>Integration testing: what is it?</vt:lpstr>
      <vt:lpstr>Application under test</vt:lpstr>
      <vt:lpstr>QMTest setup</vt:lpstr>
      <vt:lpstr>QMTest run</vt:lpstr>
      <vt:lpstr>QMTest testing for failure</vt:lpstr>
      <vt:lpstr>QMTest failing</vt:lpstr>
      <vt:lpstr>QMTest tests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147</cp:revision>
  <dcterms:created xsi:type="dcterms:W3CDTF">2013-01-10T10:35:33Z</dcterms:created>
  <dcterms:modified xsi:type="dcterms:W3CDTF">2017-09-04T19:03:59Z</dcterms:modified>
</cp:coreProperties>
</file>